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480" autoAdjust="0"/>
    <p:restoredTop sz="94660"/>
  </p:normalViewPr>
  <p:slideViewPr>
    <p:cSldViewPr snapToGrid="0">
      <p:cViewPr>
        <p:scale>
          <a:sx n="100" d="100"/>
          <a:sy n="100" d="100"/>
        </p:scale>
        <p:origin x="9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4FF2-F358-4303-BBEC-2FF66DD5C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F3E67-AA86-4BFD-B445-2E59503D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836E-388C-4D75-B62D-B3B683A4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8061-894A-4BDA-A2EC-1145152F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7856-F477-44A2-9C38-38C8FB38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510C-EF0C-4C7C-8827-C12959B3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C4D6A-F28F-42FF-B144-6249D519A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E814-5E97-464D-9021-1CD9C326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2E455-AE9A-42DB-B404-FEC16644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0E50-175C-4849-B09B-5F6144C7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008EA-9258-4F34-9AFC-1C0EAC97B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CFEFA-197D-4497-885C-08205597A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0F73-09B1-4CD4-83D0-F0B082FD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6E02-41FE-42A0-AAF0-25D2E245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A992-A9DC-4104-85EA-08BFAA3A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6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3EFF-73A1-4886-B6D1-A0D76AC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6558-C966-46E4-8D66-3BF094BD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DF93-80EC-4F49-B441-DCC6F47E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A0B6-E86D-4FC7-AB14-7A87103F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697D-BFC6-4B04-98CC-EAAAFAE6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7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41BF-B372-4E09-897F-647327EA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0E99-EBD3-4736-B9C6-EA6DAF57A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D6D44-5425-47C2-9E0B-873A7A27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ADDC-DC32-4160-843F-34E759A3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0899-2935-4674-AE50-F87D94A8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6182-9A27-4849-83EB-6EBE845C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D27A0-8FA8-4697-852B-43060CF85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7C295-4B8B-4F5E-9034-9B70DA5A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68E25-3DE0-4889-9BD4-C9E5E137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452BF-3A65-4F19-95C0-286E5975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080B-0EAC-4A85-AB23-1B6D9BC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B463-F015-4B2C-9976-8A3BF447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BACD0-C8B0-4797-9B53-B699902CC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A1753-B545-4B74-8B1C-D52E958FE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39B02-936D-4EDC-B361-58A5C76E4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CC674-BF1D-4C46-B46D-AC56EC9FF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9DCF9-CC10-4514-B914-1F608B0B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870C4-B658-48BD-AC5B-82397876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0F844-3A20-4826-B66C-74087100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4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BD5B-680A-480E-A320-1360F3EF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574E5-5E0C-4B2F-A4C4-8491F1C3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D5571-DBD4-4542-A6B3-5FF6615D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ADF76-3160-4613-851E-1A65FF72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FB9E3-CC37-4787-A1D4-AE6AF6CA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AAB33-29F7-45AE-8798-785649ED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A0CB-BBAF-4AE7-BAE4-8062FFC5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37EB-50E1-4907-AE47-88E08A43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1E87-78E8-4B17-A39E-FF61959EC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5A9C5-F5EC-4FF2-9199-F000E96C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3409-E073-414F-B0B0-BE2DDBF5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FF8C-E41A-412E-B501-0A1808C2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D1D81-EA2E-48D0-BFEE-A4EB1124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7A8-D12F-4138-80E2-F474444E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89606-B607-4375-A12D-BD30AA84D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1AD13-3E8C-41CD-945B-973A84B59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4DCE2-0761-448A-AE87-66680F52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F6D74-6F92-4A8D-BF94-5D8A3814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9306C-7CFD-463D-B901-B195E4A7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BD3A-0C4C-4DCE-A0BF-2D280AC7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755E4-6E20-44AD-8277-1B2A391D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0533-F09B-4078-97E7-786C15906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8D5E-DD80-4711-9E58-23B0AA29F3DE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1100C-E0EA-4F4A-A80D-B394161EE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052FD-763A-40C7-8193-078B64CD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3815-392C-43F7-A2FC-AC9EB8DB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29D8F5-F52F-4443-97C9-9A6BB336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28" y="149253"/>
            <a:ext cx="4757943" cy="6559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9ED299-FEBF-413D-834E-7158EB59AE40}"/>
              </a:ext>
            </a:extLst>
          </p:cNvPr>
          <p:cNvSpPr txBox="1"/>
          <p:nvPr/>
        </p:nvSpPr>
        <p:spPr>
          <a:xfrm>
            <a:off x="8156959" y="75414"/>
            <a:ext cx="803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B74E5-2896-40F9-B143-CEB327FE2814}"/>
              </a:ext>
            </a:extLst>
          </p:cNvPr>
          <p:cNvSpPr txBox="1"/>
          <p:nvPr/>
        </p:nvSpPr>
        <p:spPr>
          <a:xfrm>
            <a:off x="8474971" y="463965"/>
            <a:ext cx="115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Nivel 8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A8FACC-52B8-4BB1-A9E0-6FEC48F55575}"/>
              </a:ext>
            </a:extLst>
          </p:cNvPr>
          <p:cNvGrpSpPr/>
          <p:nvPr/>
        </p:nvGrpSpPr>
        <p:grpSpPr>
          <a:xfrm>
            <a:off x="7425500" y="426649"/>
            <a:ext cx="703358" cy="443964"/>
            <a:chOff x="11003723" y="970713"/>
            <a:chExt cx="381376" cy="24072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2365162-F896-472D-B20F-8BA4A29D4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3723" y="970713"/>
              <a:ext cx="381376" cy="2407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B051BA-C7C3-4B99-8F42-5DC0E7AA5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4656" y="991060"/>
              <a:ext cx="94050" cy="5175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6EB189-4118-47F6-9565-750F2D08AEA4}"/>
              </a:ext>
            </a:extLst>
          </p:cNvPr>
          <p:cNvGrpSpPr/>
          <p:nvPr/>
        </p:nvGrpSpPr>
        <p:grpSpPr>
          <a:xfrm>
            <a:off x="6532975" y="439389"/>
            <a:ext cx="703358" cy="443964"/>
            <a:chOff x="10116175" y="967469"/>
            <a:chExt cx="381376" cy="24072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737D421-D628-4ADB-8B3C-5E1D836D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6175" y="967469"/>
              <a:ext cx="381376" cy="240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4F6410-441F-4ACC-934D-1C94C6665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51411" y="986623"/>
              <a:ext cx="110904" cy="561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216E92F-0317-4908-8E21-9E5F7ED06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72081" y="1150723"/>
              <a:ext cx="90234" cy="45719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81878F6-EB92-48CB-85FB-06DB198C9012}"/>
              </a:ext>
            </a:extLst>
          </p:cNvPr>
          <p:cNvSpPr/>
          <p:nvPr/>
        </p:nvSpPr>
        <p:spPr>
          <a:xfrm>
            <a:off x="3823063" y="6143080"/>
            <a:ext cx="4413986" cy="45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0B9697-FE8C-48D5-8B6A-B47D05C35230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3823063" y="6155820"/>
            <a:ext cx="4413986" cy="10120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CDB3F8-9725-4E49-ADB9-40E7D146CD93}"/>
              </a:ext>
            </a:extLst>
          </p:cNvPr>
          <p:cNvCxnSpPr>
            <a:cxnSpLocks/>
          </p:cNvCxnSpPr>
          <p:nvPr/>
        </p:nvCxnSpPr>
        <p:spPr>
          <a:xfrm>
            <a:off x="7785206" y="870613"/>
            <a:ext cx="0" cy="5669524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AFC07-76DC-477E-BA62-053F99FA6485}"/>
              </a:ext>
            </a:extLst>
          </p:cNvPr>
          <p:cNvCxnSpPr>
            <a:cxnSpLocks/>
          </p:cNvCxnSpPr>
          <p:nvPr/>
        </p:nvCxnSpPr>
        <p:spPr>
          <a:xfrm>
            <a:off x="6890394" y="833297"/>
            <a:ext cx="0" cy="5669524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E64A13-1701-4789-A624-F22DA5905D08}"/>
              </a:ext>
            </a:extLst>
          </p:cNvPr>
          <p:cNvCxnSpPr>
            <a:cxnSpLocks/>
          </p:cNvCxnSpPr>
          <p:nvPr/>
        </p:nvCxnSpPr>
        <p:spPr>
          <a:xfrm>
            <a:off x="6051559" y="819517"/>
            <a:ext cx="0" cy="5669524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4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EF6686-55E3-4471-98EF-BCC5ED20BE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43" t="60764"/>
          <a:stretch/>
        </p:blipFill>
        <p:spPr>
          <a:xfrm>
            <a:off x="2003915" y="-30466"/>
            <a:ext cx="6775975" cy="68884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1B80A-5508-45F2-BD93-54583D771ABA}"/>
              </a:ext>
            </a:extLst>
          </p:cNvPr>
          <p:cNvGrpSpPr/>
          <p:nvPr/>
        </p:nvGrpSpPr>
        <p:grpSpPr>
          <a:xfrm>
            <a:off x="5701520" y="6210665"/>
            <a:ext cx="2028825" cy="133350"/>
            <a:chOff x="1302448" y="4716249"/>
            <a:chExt cx="13240783" cy="10240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62A683-8F51-46FD-9F18-1A9AA40A5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2448" y="4716249"/>
              <a:ext cx="6615303" cy="9701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DAFAFC-9169-43C4-9DB6-6308F132A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7751" y="4752799"/>
              <a:ext cx="6625480" cy="98750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8F314-C42D-4D0B-8FB4-AC54B96A1EAA}"/>
              </a:ext>
            </a:extLst>
          </p:cNvPr>
          <p:cNvSpPr/>
          <p:nvPr/>
        </p:nvSpPr>
        <p:spPr>
          <a:xfrm>
            <a:off x="2003915" y="5419725"/>
            <a:ext cx="6025660" cy="1333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150F06-DF04-4C99-88F1-9AE62F874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3523" y="5819775"/>
            <a:ext cx="2210108" cy="9050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D4DDC3B-D5AF-4A37-84C4-FFC0467DE2C0}"/>
              </a:ext>
            </a:extLst>
          </p:cNvPr>
          <p:cNvGrpSpPr/>
          <p:nvPr/>
        </p:nvGrpSpPr>
        <p:grpSpPr>
          <a:xfrm>
            <a:off x="5701520" y="5286375"/>
            <a:ext cx="2028825" cy="133350"/>
            <a:chOff x="1302448" y="4716249"/>
            <a:chExt cx="13240783" cy="102405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D8EDC1-7FC4-4DDC-B9FA-6ED0EAA6D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2448" y="4716249"/>
              <a:ext cx="6615303" cy="9701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D26DE7-E19C-4671-BE9C-48BB9F0E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17751" y="4752799"/>
              <a:ext cx="6625480" cy="98750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24BC95-D620-4E88-BE93-A8B784CA2449}"/>
              </a:ext>
            </a:extLst>
          </p:cNvPr>
          <p:cNvSpPr txBox="1"/>
          <p:nvPr/>
        </p:nvSpPr>
        <p:spPr>
          <a:xfrm>
            <a:off x="8217915" y="5819775"/>
            <a:ext cx="80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9347C-7BA1-49E9-8F98-D8CC8FCA4078}"/>
              </a:ext>
            </a:extLst>
          </p:cNvPr>
          <p:cNvSpPr txBox="1"/>
          <p:nvPr/>
        </p:nvSpPr>
        <p:spPr>
          <a:xfrm>
            <a:off x="8217915" y="4781550"/>
            <a:ext cx="80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F6866-8699-43EE-A5B9-D88391EA7DDB}"/>
              </a:ext>
            </a:extLst>
          </p:cNvPr>
          <p:cNvSpPr txBox="1"/>
          <p:nvPr/>
        </p:nvSpPr>
        <p:spPr>
          <a:xfrm>
            <a:off x="6802307" y="5566233"/>
            <a:ext cx="80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APT 3-2-1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DF3E7-8F09-4DBD-BD12-8324932BB870}"/>
              </a:ext>
            </a:extLst>
          </p:cNvPr>
          <p:cNvSpPr txBox="1"/>
          <p:nvPr/>
        </p:nvSpPr>
        <p:spPr>
          <a:xfrm>
            <a:off x="5709571" y="5572305"/>
            <a:ext cx="80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APT 3-2-1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07D8D9-E107-4F70-8B53-12BEF143E88F}"/>
              </a:ext>
            </a:extLst>
          </p:cNvPr>
          <p:cNvSpPr txBox="1"/>
          <p:nvPr/>
        </p:nvSpPr>
        <p:spPr>
          <a:xfrm>
            <a:off x="6802307" y="4543805"/>
            <a:ext cx="80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APT 3-2-1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829299-36D9-4246-9237-4DCC27BA13BC}"/>
              </a:ext>
            </a:extLst>
          </p:cNvPr>
          <p:cNvSpPr txBox="1"/>
          <p:nvPr/>
        </p:nvSpPr>
        <p:spPr>
          <a:xfrm>
            <a:off x="5709571" y="4549877"/>
            <a:ext cx="803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APT 3-2-1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F64501-F0FA-4FBC-AA3D-E1F875B12E26}"/>
              </a:ext>
            </a:extLst>
          </p:cNvPr>
          <p:cNvSpPr txBox="1"/>
          <p:nvPr/>
        </p:nvSpPr>
        <p:spPr>
          <a:xfrm>
            <a:off x="8862081" y="4241546"/>
            <a:ext cx="8037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5A170-5933-4884-AACC-FE2797667158}"/>
              </a:ext>
            </a:extLst>
          </p:cNvPr>
          <p:cNvSpPr txBox="1"/>
          <p:nvPr/>
        </p:nvSpPr>
        <p:spPr>
          <a:xfrm>
            <a:off x="9576234" y="5235059"/>
            <a:ext cx="115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Nivel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E0EAA5-EC19-41A3-87C1-22A8275AAC17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038749" y="5486400"/>
            <a:ext cx="5990826" cy="10274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38DF27-6108-43CE-98E5-1E3F2C87CF63}"/>
              </a:ext>
            </a:extLst>
          </p:cNvPr>
          <p:cNvCxnSpPr>
            <a:cxnSpLocks/>
          </p:cNvCxnSpPr>
          <p:nvPr/>
        </p:nvCxnSpPr>
        <p:spPr>
          <a:xfrm>
            <a:off x="4302079" y="0"/>
            <a:ext cx="0" cy="6263762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8CBBD8-4979-40AC-BB52-C9DA990056AC}"/>
              </a:ext>
            </a:extLst>
          </p:cNvPr>
          <p:cNvCxnSpPr>
            <a:cxnSpLocks/>
          </p:cNvCxnSpPr>
          <p:nvPr/>
        </p:nvCxnSpPr>
        <p:spPr>
          <a:xfrm>
            <a:off x="6711932" y="-74655"/>
            <a:ext cx="0" cy="6263762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2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9D52B1-9695-4A45-BA86-4518A25CE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4" y="780221"/>
            <a:ext cx="11401032" cy="529755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F744E8-73FA-4C27-98AA-2AE32646B781}"/>
              </a:ext>
            </a:extLst>
          </p:cNvPr>
          <p:cNvCxnSpPr>
            <a:cxnSpLocks/>
          </p:cNvCxnSpPr>
          <p:nvPr/>
        </p:nvCxnSpPr>
        <p:spPr>
          <a:xfrm>
            <a:off x="3489279" y="780221"/>
            <a:ext cx="0" cy="407117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D16372-FD28-4B79-8ADA-401D2483C188}"/>
              </a:ext>
            </a:extLst>
          </p:cNvPr>
          <p:cNvCxnSpPr>
            <a:cxnSpLocks/>
          </p:cNvCxnSpPr>
          <p:nvPr/>
        </p:nvCxnSpPr>
        <p:spPr>
          <a:xfrm>
            <a:off x="495300" y="3289300"/>
            <a:ext cx="5867400" cy="0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0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uilding&#10;&#10;Description automatically generated">
            <a:extLst>
              <a:ext uri="{FF2B5EF4-FFF2-40B4-BE49-F238E27FC236}">
                <a16:creationId xmlns:a16="http://schemas.microsoft.com/office/drawing/2014/main" id="{9524FC86-0F2F-4640-8730-EB9CFCBC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91915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200519-70E8-4F26-9C23-000DD6A9266C}"/>
              </a:ext>
            </a:extLst>
          </p:cNvPr>
          <p:cNvSpPr/>
          <p:nvPr/>
        </p:nvSpPr>
        <p:spPr>
          <a:xfrm>
            <a:off x="1933575" y="5457826"/>
            <a:ext cx="1857375" cy="1219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uilding&#10;&#10;Description automatically generated">
            <a:extLst>
              <a:ext uri="{FF2B5EF4-FFF2-40B4-BE49-F238E27FC236}">
                <a16:creationId xmlns:a16="http://schemas.microsoft.com/office/drawing/2014/main" id="{9524FC86-0F2F-4640-8730-EB9CFCBC0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6" b="45741"/>
          <a:stretch/>
        </p:blipFill>
        <p:spPr>
          <a:xfrm>
            <a:off x="800100" y="0"/>
            <a:ext cx="8351357" cy="684294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0BD96D4-3351-44EC-A589-37EBB9A777F8}"/>
              </a:ext>
            </a:extLst>
          </p:cNvPr>
          <p:cNvSpPr/>
          <p:nvPr/>
        </p:nvSpPr>
        <p:spPr>
          <a:xfrm>
            <a:off x="4975778" y="2552700"/>
            <a:ext cx="1955800" cy="10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4DD78CD-E2BC-4754-BB34-BA6883C13E4A}"/>
              </a:ext>
            </a:extLst>
          </p:cNvPr>
          <p:cNvSpPr/>
          <p:nvPr/>
        </p:nvSpPr>
        <p:spPr>
          <a:xfrm rot="16200000">
            <a:off x="2727878" y="1066800"/>
            <a:ext cx="1955800" cy="10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9</cp:revision>
  <dcterms:created xsi:type="dcterms:W3CDTF">2020-06-11T19:39:43Z</dcterms:created>
  <dcterms:modified xsi:type="dcterms:W3CDTF">2020-06-11T20:53:35Z</dcterms:modified>
</cp:coreProperties>
</file>