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" cy="2171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660"/>
  </p:normalViewPr>
  <p:slideViewPr>
    <p:cSldViewPr snapToGrid="0">
      <p:cViewPr>
        <p:scale>
          <a:sx n="100" d="100"/>
          <a:sy n="100" d="100"/>
        </p:scale>
        <p:origin x="332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355415"/>
            <a:ext cx="777240" cy="756073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1140645"/>
            <a:ext cx="685800" cy="524325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115623"/>
            <a:ext cx="197168" cy="18404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115623"/>
            <a:ext cx="580073" cy="18404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541417"/>
            <a:ext cx="788670" cy="903367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1453331"/>
            <a:ext cx="788670" cy="475059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578114"/>
            <a:ext cx="388620" cy="1377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578114"/>
            <a:ext cx="388620" cy="1377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115623"/>
            <a:ext cx="788670" cy="41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532369"/>
            <a:ext cx="386834" cy="26090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793274"/>
            <a:ext cx="386834" cy="1166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532369"/>
            <a:ext cx="388739" cy="26090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793274"/>
            <a:ext cx="388739" cy="1166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144780"/>
            <a:ext cx="294918" cy="50673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312685"/>
            <a:ext cx="462915" cy="1543315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651510"/>
            <a:ext cx="294918" cy="1207003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144780"/>
            <a:ext cx="294918" cy="50673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312685"/>
            <a:ext cx="462915" cy="1543315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651510"/>
            <a:ext cx="294918" cy="1207003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115623"/>
            <a:ext cx="788670" cy="41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578114"/>
            <a:ext cx="788670" cy="137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2012845"/>
            <a:ext cx="205740" cy="115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2012845"/>
            <a:ext cx="308610" cy="115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2012845"/>
            <a:ext cx="205740" cy="115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BF422-8B5D-4CCB-B0E1-E5C1B5D87A06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49104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515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405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369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68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035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054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1178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1167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BFDD9-0BF4-4014-8D1C-8B88E0D9039C}"/>
              </a:ext>
            </a:extLst>
          </p:cNvPr>
          <p:cNvSpPr txBox="1"/>
          <p:nvPr/>
        </p:nvSpPr>
        <p:spPr>
          <a:xfrm>
            <a:off x="-485552" y="193298"/>
            <a:ext cx="18855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latin typeface="Bahnschrift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305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5</cp:revision>
  <dcterms:created xsi:type="dcterms:W3CDTF">2020-06-09T19:16:55Z</dcterms:created>
  <dcterms:modified xsi:type="dcterms:W3CDTF">2020-06-10T03:49:02Z</dcterms:modified>
</cp:coreProperties>
</file>