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409700" cy="1828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234"/>
    <a:srgbClr val="203578"/>
    <a:srgbClr val="FCA457"/>
    <a:srgbClr val="346744"/>
    <a:srgbClr val="FEB9CF"/>
    <a:srgbClr val="605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0" autoAdjust="0"/>
    <p:restoredTop sz="94660"/>
  </p:normalViewPr>
  <p:slideViewPr>
    <p:cSldViewPr snapToGrid="0">
      <p:cViewPr varScale="1">
        <p:scale>
          <a:sx n="380" d="100"/>
          <a:sy n="380" d="100"/>
        </p:scale>
        <p:origin x="7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28" y="299297"/>
            <a:ext cx="1198245" cy="636693"/>
          </a:xfrm>
        </p:spPr>
        <p:txBody>
          <a:bodyPr anchor="b"/>
          <a:lstStyle>
            <a:lvl1pPr algn="ctr">
              <a:defRPr sz="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213" y="960543"/>
            <a:ext cx="1057275" cy="441537"/>
          </a:xfrm>
        </p:spPr>
        <p:txBody>
          <a:bodyPr/>
          <a:lstStyle>
            <a:lvl1pPr marL="0" indent="0" algn="ctr">
              <a:buNone/>
              <a:defRPr sz="370"/>
            </a:lvl1pPr>
            <a:lvl2pPr marL="70500" indent="0" algn="ctr">
              <a:buNone/>
              <a:defRPr sz="308"/>
            </a:lvl2pPr>
            <a:lvl3pPr marL="141000" indent="0" algn="ctr">
              <a:buNone/>
              <a:defRPr sz="278"/>
            </a:lvl3pPr>
            <a:lvl4pPr marL="211501" indent="0" algn="ctr">
              <a:buNone/>
              <a:defRPr sz="247"/>
            </a:lvl4pPr>
            <a:lvl5pPr marL="282001" indent="0" algn="ctr">
              <a:buNone/>
              <a:defRPr sz="247"/>
            </a:lvl5pPr>
            <a:lvl6pPr marL="352501" indent="0" algn="ctr">
              <a:buNone/>
              <a:defRPr sz="247"/>
            </a:lvl6pPr>
            <a:lvl7pPr marL="423001" indent="0" algn="ctr">
              <a:buNone/>
              <a:defRPr sz="247"/>
            </a:lvl7pPr>
            <a:lvl8pPr marL="493502" indent="0" algn="ctr">
              <a:buNone/>
              <a:defRPr sz="247"/>
            </a:lvl8pPr>
            <a:lvl9pPr marL="564002" indent="0" algn="ctr">
              <a:buNone/>
              <a:defRPr sz="2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8816" y="97367"/>
            <a:ext cx="303967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7" y="97367"/>
            <a:ext cx="894278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83" y="455930"/>
            <a:ext cx="1215866" cy="760730"/>
          </a:xfrm>
        </p:spPr>
        <p:txBody>
          <a:bodyPr anchor="b"/>
          <a:lstStyle>
            <a:lvl1pPr>
              <a:defRPr sz="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83" y="1223857"/>
            <a:ext cx="1215866" cy="400050"/>
          </a:xfrm>
        </p:spPr>
        <p:txBody>
          <a:bodyPr/>
          <a:lstStyle>
            <a:lvl1pPr marL="0" indent="0">
              <a:buNone/>
              <a:defRPr sz="370">
                <a:solidFill>
                  <a:schemeClr val="tx1"/>
                </a:solidFill>
              </a:defRPr>
            </a:lvl1pPr>
            <a:lvl2pPr marL="70500" indent="0">
              <a:buNone/>
              <a:defRPr sz="308">
                <a:solidFill>
                  <a:schemeClr val="tx1">
                    <a:tint val="75000"/>
                  </a:schemeClr>
                </a:solidFill>
              </a:defRPr>
            </a:lvl2pPr>
            <a:lvl3pPr marL="141000" indent="0">
              <a:buNone/>
              <a:defRPr sz="278">
                <a:solidFill>
                  <a:schemeClr val="tx1">
                    <a:tint val="75000"/>
                  </a:schemeClr>
                </a:solidFill>
              </a:defRPr>
            </a:lvl3pPr>
            <a:lvl4pPr marL="211501" indent="0">
              <a:buNone/>
              <a:defRPr sz="247">
                <a:solidFill>
                  <a:schemeClr val="tx1">
                    <a:tint val="75000"/>
                  </a:schemeClr>
                </a:solidFill>
              </a:defRPr>
            </a:lvl4pPr>
            <a:lvl5pPr marL="282001" indent="0">
              <a:buNone/>
              <a:defRPr sz="247">
                <a:solidFill>
                  <a:schemeClr val="tx1">
                    <a:tint val="75000"/>
                  </a:schemeClr>
                </a:solidFill>
              </a:defRPr>
            </a:lvl5pPr>
            <a:lvl6pPr marL="352501" indent="0">
              <a:buNone/>
              <a:defRPr sz="247">
                <a:solidFill>
                  <a:schemeClr val="tx1">
                    <a:tint val="75000"/>
                  </a:schemeClr>
                </a:solidFill>
              </a:defRPr>
            </a:lvl6pPr>
            <a:lvl7pPr marL="423001" indent="0">
              <a:buNone/>
              <a:defRPr sz="247">
                <a:solidFill>
                  <a:schemeClr val="tx1">
                    <a:tint val="75000"/>
                  </a:schemeClr>
                </a:solidFill>
              </a:defRPr>
            </a:lvl7pPr>
            <a:lvl8pPr marL="493502" indent="0">
              <a:buNone/>
              <a:defRPr sz="247">
                <a:solidFill>
                  <a:schemeClr val="tx1">
                    <a:tint val="75000"/>
                  </a:schemeClr>
                </a:solidFill>
              </a:defRPr>
            </a:lvl8pPr>
            <a:lvl9pPr marL="564002" indent="0">
              <a:buNone/>
              <a:defRPr sz="2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3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17" y="486833"/>
            <a:ext cx="599123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660" y="486833"/>
            <a:ext cx="599123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1" y="97367"/>
            <a:ext cx="1215866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01" y="448310"/>
            <a:ext cx="596369" cy="219710"/>
          </a:xfrm>
        </p:spPr>
        <p:txBody>
          <a:bodyPr anchor="b"/>
          <a:lstStyle>
            <a:lvl1pPr marL="0" indent="0">
              <a:buNone/>
              <a:defRPr sz="370" b="1"/>
            </a:lvl1pPr>
            <a:lvl2pPr marL="70500" indent="0">
              <a:buNone/>
              <a:defRPr sz="308" b="1"/>
            </a:lvl2pPr>
            <a:lvl3pPr marL="141000" indent="0">
              <a:buNone/>
              <a:defRPr sz="278" b="1"/>
            </a:lvl3pPr>
            <a:lvl4pPr marL="211501" indent="0">
              <a:buNone/>
              <a:defRPr sz="247" b="1"/>
            </a:lvl4pPr>
            <a:lvl5pPr marL="282001" indent="0">
              <a:buNone/>
              <a:defRPr sz="247" b="1"/>
            </a:lvl5pPr>
            <a:lvl6pPr marL="352501" indent="0">
              <a:buNone/>
              <a:defRPr sz="247" b="1"/>
            </a:lvl6pPr>
            <a:lvl7pPr marL="423001" indent="0">
              <a:buNone/>
              <a:defRPr sz="247" b="1"/>
            </a:lvl7pPr>
            <a:lvl8pPr marL="493502" indent="0">
              <a:buNone/>
              <a:defRPr sz="247" b="1"/>
            </a:lvl8pPr>
            <a:lvl9pPr marL="564002" indent="0">
              <a:buNone/>
              <a:defRPr sz="2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01" y="668020"/>
            <a:ext cx="59636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3661" y="448310"/>
            <a:ext cx="599306" cy="219710"/>
          </a:xfrm>
        </p:spPr>
        <p:txBody>
          <a:bodyPr anchor="b"/>
          <a:lstStyle>
            <a:lvl1pPr marL="0" indent="0">
              <a:buNone/>
              <a:defRPr sz="370" b="1"/>
            </a:lvl1pPr>
            <a:lvl2pPr marL="70500" indent="0">
              <a:buNone/>
              <a:defRPr sz="308" b="1"/>
            </a:lvl2pPr>
            <a:lvl3pPr marL="141000" indent="0">
              <a:buNone/>
              <a:defRPr sz="278" b="1"/>
            </a:lvl3pPr>
            <a:lvl4pPr marL="211501" indent="0">
              <a:buNone/>
              <a:defRPr sz="247" b="1"/>
            </a:lvl4pPr>
            <a:lvl5pPr marL="282001" indent="0">
              <a:buNone/>
              <a:defRPr sz="247" b="1"/>
            </a:lvl5pPr>
            <a:lvl6pPr marL="352501" indent="0">
              <a:buNone/>
              <a:defRPr sz="247" b="1"/>
            </a:lvl6pPr>
            <a:lvl7pPr marL="423001" indent="0">
              <a:buNone/>
              <a:defRPr sz="247" b="1"/>
            </a:lvl7pPr>
            <a:lvl8pPr marL="493502" indent="0">
              <a:buNone/>
              <a:defRPr sz="247" b="1"/>
            </a:lvl8pPr>
            <a:lvl9pPr marL="564002" indent="0">
              <a:buNone/>
              <a:defRPr sz="2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3661" y="668020"/>
            <a:ext cx="59930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8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" y="121920"/>
            <a:ext cx="454665" cy="426720"/>
          </a:xfrm>
        </p:spPr>
        <p:txBody>
          <a:bodyPr anchor="b"/>
          <a:lstStyle>
            <a:lvl1pPr>
              <a:defRPr sz="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306" y="263314"/>
            <a:ext cx="713661" cy="1299633"/>
          </a:xfrm>
        </p:spPr>
        <p:txBody>
          <a:bodyPr/>
          <a:lstStyle>
            <a:lvl1pPr>
              <a:defRPr sz="493"/>
            </a:lvl1pPr>
            <a:lvl2pPr>
              <a:defRPr sz="432"/>
            </a:lvl2pPr>
            <a:lvl3pPr>
              <a:defRPr sz="370"/>
            </a:lvl3pPr>
            <a:lvl4pPr>
              <a:defRPr sz="308"/>
            </a:lvl4pPr>
            <a:lvl5pPr>
              <a:defRPr sz="308"/>
            </a:lvl5pPr>
            <a:lvl6pPr>
              <a:defRPr sz="308"/>
            </a:lvl6pPr>
            <a:lvl7pPr>
              <a:defRPr sz="308"/>
            </a:lvl7pPr>
            <a:lvl8pPr>
              <a:defRPr sz="308"/>
            </a:lvl8pPr>
            <a:lvl9pPr>
              <a:defRPr sz="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00" y="548640"/>
            <a:ext cx="454665" cy="1016423"/>
          </a:xfrm>
        </p:spPr>
        <p:txBody>
          <a:bodyPr/>
          <a:lstStyle>
            <a:lvl1pPr marL="0" indent="0">
              <a:buNone/>
              <a:defRPr sz="247"/>
            </a:lvl1pPr>
            <a:lvl2pPr marL="70500" indent="0">
              <a:buNone/>
              <a:defRPr sz="216"/>
            </a:lvl2pPr>
            <a:lvl3pPr marL="141000" indent="0">
              <a:buNone/>
              <a:defRPr sz="185"/>
            </a:lvl3pPr>
            <a:lvl4pPr marL="211501" indent="0">
              <a:buNone/>
              <a:defRPr sz="154"/>
            </a:lvl4pPr>
            <a:lvl5pPr marL="282001" indent="0">
              <a:buNone/>
              <a:defRPr sz="154"/>
            </a:lvl5pPr>
            <a:lvl6pPr marL="352501" indent="0">
              <a:buNone/>
              <a:defRPr sz="154"/>
            </a:lvl6pPr>
            <a:lvl7pPr marL="423001" indent="0">
              <a:buNone/>
              <a:defRPr sz="154"/>
            </a:lvl7pPr>
            <a:lvl8pPr marL="493502" indent="0">
              <a:buNone/>
              <a:defRPr sz="154"/>
            </a:lvl8pPr>
            <a:lvl9pPr marL="564002" indent="0">
              <a:buNone/>
              <a:defRPr sz="1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" y="121920"/>
            <a:ext cx="454665" cy="426720"/>
          </a:xfrm>
        </p:spPr>
        <p:txBody>
          <a:bodyPr anchor="b"/>
          <a:lstStyle>
            <a:lvl1pPr>
              <a:defRPr sz="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9306" y="263314"/>
            <a:ext cx="713661" cy="1299633"/>
          </a:xfrm>
        </p:spPr>
        <p:txBody>
          <a:bodyPr anchor="t"/>
          <a:lstStyle>
            <a:lvl1pPr marL="0" indent="0">
              <a:buNone/>
              <a:defRPr sz="493"/>
            </a:lvl1pPr>
            <a:lvl2pPr marL="70500" indent="0">
              <a:buNone/>
              <a:defRPr sz="432"/>
            </a:lvl2pPr>
            <a:lvl3pPr marL="141000" indent="0">
              <a:buNone/>
              <a:defRPr sz="370"/>
            </a:lvl3pPr>
            <a:lvl4pPr marL="211501" indent="0">
              <a:buNone/>
              <a:defRPr sz="308"/>
            </a:lvl4pPr>
            <a:lvl5pPr marL="282001" indent="0">
              <a:buNone/>
              <a:defRPr sz="308"/>
            </a:lvl5pPr>
            <a:lvl6pPr marL="352501" indent="0">
              <a:buNone/>
              <a:defRPr sz="308"/>
            </a:lvl6pPr>
            <a:lvl7pPr marL="423001" indent="0">
              <a:buNone/>
              <a:defRPr sz="308"/>
            </a:lvl7pPr>
            <a:lvl8pPr marL="493502" indent="0">
              <a:buNone/>
              <a:defRPr sz="308"/>
            </a:lvl8pPr>
            <a:lvl9pPr marL="564002" indent="0">
              <a:buNone/>
              <a:defRPr sz="3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00" y="548640"/>
            <a:ext cx="454665" cy="1016423"/>
          </a:xfrm>
        </p:spPr>
        <p:txBody>
          <a:bodyPr/>
          <a:lstStyle>
            <a:lvl1pPr marL="0" indent="0">
              <a:buNone/>
              <a:defRPr sz="247"/>
            </a:lvl1pPr>
            <a:lvl2pPr marL="70500" indent="0">
              <a:buNone/>
              <a:defRPr sz="216"/>
            </a:lvl2pPr>
            <a:lvl3pPr marL="141000" indent="0">
              <a:buNone/>
              <a:defRPr sz="185"/>
            </a:lvl3pPr>
            <a:lvl4pPr marL="211501" indent="0">
              <a:buNone/>
              <a:defRPr sz="154"/>
            </a:lvl4pPr>
            <a:lvl5pPr marL="282001" indent="0">
              <a:buNone/>
              <a:defRPr sz="154"/>
            </a:lvl5pPr>
            <a:lvl6pPr marL="352501" indent="0">
              <a:buNone/>
              <a:defRPr sz="154"/>
            </a:lvl6pPr>
            <a:lvl7pPr marL="423001" indent="0">
              <a:buNone/>
              <a:defRPr sz="154"/>
            </a:lvl7pPr>
            <a:lvl8pPr marL="493502" indent="0">
              <a:buNone/>
              <a:defRPr sz="154"/>
            </a:lvl8pPr>
            <a:lvl9pPr marL="564002" indent="0">
              <a:buNone/>
              <a:defRPr sz="1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97367"/>
            <a:ext cx="1215866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486833"/>
            <a:ext cx="1215866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17" y="1695027"/>
            <a:ext cx="317183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963" y="1695027"/>
            <a:ext cx="475774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5600" y="1695027"/>
            <a:ext cx="317183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9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1000" rtl="0" eaLnBrk="1" latinLnBrk="0" hangingPunct="1">
        <a:lnSpc>
          <a:spcPct val="90000"/>
        </a:lnSpc>
        <a:spcBef>
          <a:spcPct val="0"/>
        </a:spcBef>
        <a:buNone/>
        <a:defRPr sz="6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250" indent="-35250" algn="l" defTabSz="141000" rtl="0" eaLnBrk="1" latinLnBrk="0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5750" indent="-35250" algn="l" defTabSz="141000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370" kern="1200">
          <a:solidFill>
            <a:schemeClr val="tx1"/>
          </a:solidFill>
          <a:latin typeface="+mn-lt"/>
          <a:ea typeface="+mn-ea"/>
          <a:cs typeface="+mn-cs"/>
        </a:defRPr>
      </a:lvl2pPr>
      <a:lvl3pPr marL="176251" indent="-35250" algn="l" defTabSz="141000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308" kern="1200">
          <a:solidFill>
            <a:schemeClr val="tx1"/>
          </a:solidFill>
          <a:latin typeface="+mn-lt"/>
          <a:ea typeface="+mn-ea"/>
          <a:cs typeface="+mn-cs"/>
        </a:defRPr>
      </a:lvl3pPr>
      <a:lvl4pPr marL="246751" indent="-35250" algn="l" defTabSz="141000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8" kern="1200">
          <a:solidFill>
            <a:schemeClr val="tx1"/>
          </a:solidFill>
          <a:latin typeface="+mn-lt"/>
          <a:ea typeface="+mn-ea"/>
          <a:cs typeface="+mn-cs"/>
        </a:defRPr>
      </a:lvl4pPr>
      <a:lvl5pPr marL="317251" indent="-35250" algn="l" defTabSz="141000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8" kern="1200">
          <a:solidFill>
            <a:schemeClr val="tx1"/>
          </a:solidFill>
          <a:latin typeface="+mn-lt"/>
          <a:ea typeface="+mn-ea"/>
          <a:cs typeface="+mn-cs"/>
        </a:defRPr>
      </a:lvl5pPr>
      <a:lvl6pPr marL="387751" indent="-35250" algn="l" defTabSz="141000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8" kern="1200">
          <a:solidFill>
            <a:schemeClr val="tx1"/>
          </a:solidFill>
          <a:latin typeface="+mn-lt"/>
          <a:ea typeface="+mn-ea"/>
          <a:cs typeface="+mn-cs"/>
        </a:defRPr>
      </a:lvl6pPr>
      <a:lvl7pPr marL="458252" indent="-35250" algn="l" defTabSz="141000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8" kern="1200">
          <a:solidFill>
            <a:schemeClr val="tx1"/>
          </a:solidFill>
          <a:latin typeface="+mn-lt"/>
          <a:ea typeface="+mn-ea"/>
          <a:cs typeface="+mn-cs"/>
        </a:defRPr>
      </a:lvl7pPr>
      <a:lvl8pPr marL="528752" indent="-35250" algn="l" defTabSz="141000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8" kern="1200">
          <a:solidFill>
            <a:schemeClr val="tx1"/>
          </a:solidFill>
          <a:latin typeface="+mn-lt"/>
          <a:ea typeface="+mn-ea"/>
          <a:cs typeface="+mn-cs"/>
        </a:defRPr>
      </a:lvl8pPr>
      <a:lvl9pPr marL="599252" indent="-35250" algn="l" defTabSz="141000" rtl="0" eaLnBrk="1" latinLnBrk="0" hangingPunct="1">
        <a:lnSpc>
          <a:spcPct val="90000"/>
        </a:lnSpc>
        <a:spcBef>
          <a:spcPts val="77"/>
        </a:spcBef>
        <a:buFont typeface="Arial" panose="020B0604020202020204" pitchFamily="34" charset="0"/>
        <a:buChar char="•"/>
        <a:defRPr sz="2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00" rtl="0" eaLnBrk="1" latinLnBrk="0" hangingPunct="1">
        <a:defRPr sz="278" kern="1200">
          <a:solidFill>
            <a:schemeClr val="tx1"/>
          </a:solidFill>
          <a:latin typeface="+mn-lt"/>
          <a:ea typeface="+mn-ea"/>
          <a:cs typeface="+mn-cs"/>
        </a:defRPr>
      </a:lvl1pPr>
      <a:lvl2pPr marL="70500" algn="l" defTabSz="141000" rtl="0" eaLnBrk="1" latinLnBrk="0" hangingPunct="1">
        <a:defRPr sz="278" kern="1200">
          <a:solidFill>
            <a:schemeClr val="tx1"/>
          </a:solidFill>
          <a:latin typeface="+mn-lt"/>
          <a:ea typeface="+mn-ea"/>
          <a:cs typeface="+mn-cs"/>
        </a:defRPr>
      </a:lvl2pPr>
      <a:lvl3pPr marL="141000" algn="l" defTabSz="141000" rtl="0" eaLnBrk="1" latinLnBrk="0" hangingPunct="1">
        <a:defRPr sz="278" kern="1200">
          <a:solidFill>
            <a:schemeClr val="tx1"/>
          </a:solidFill>
          <a:latin typeface="+mn-lt"/>
          <a:ea typeface="+mn-ea"/>
          <a:cs typeface="+mn-cs"/>
        </a:defRPr>
      </a:lvl3pPr>
      <a:lvl4pPr marL="211501" algn="l" defTabSz="141000" rtl="0" eaLnBrk="1" latinLnBrk="0" hangingPunct="1">
        <a:defRPr sz="278" kern="1200">
          <a:solidFill>
            <a:schemeClr val="tx1"/>
          </a:solidFill>
          <a:latin typeface="+mn-lt"/>
          <a:ea typeface="+mn-ea"/>
          <a:cs typeface="+mn-cs"/>
        </a:defRPr>
      </a:lvl4pPr>
      <a:lvl5pPr marL="282001" algn="l" defTabSz="141000" rtl="0" eaLnBrk="1" latinLnBrk="0" hangingPunct="1">
        <a:defRPr sz="278" kern="1200">
          <a:solidFill>
            <a:schemeClr val="tx1"/>
          </a:solidFill>
          <a:latin typeface="+mn-lt"/>
          <a:ea typeface="+mn-ea"/>
          <a:cs typeface="+mn-cs"/>
        </a:defRPr>
      </a:lvl5pPr>
      <a:lvl6pPr marL="352501" algn="l" defTabSz="141000" rtl="0" eaLnBrk="1" latinLnBrk="0" hangingPunct="1">
        <a:defRPr sz="278" kern="1200">
          <a:solidFill>
            <a:schemeClr val="tx1"/>
          </a:solidFill>
          <a:latin typeface="+mn-lt"/>
          <a:ea typeface="+mn-ea"/>
          <a:cs typeface="+mn-cs"/>
        </a:defRPr>
      </a:lvl6pPr>
      <a:lvl7pPr marL="423001" algn="l" defTabSz="141000" rtl="0" eaLnBrk="1" latinLnBrk="0" hangingPunct="1">
        <a:defRPr sz="278" kern="1200">
          <a:solidFill>
            <a:schemeClr val="tx1"/>
          </a:solidFill>
          <a:latin typeface="+mn-lt"/>
          <a:ea typeface="+mn-ea"/>
          <a:cs typeface="+mn-cs"/>
        </a:defRPr>
      </a:lvl7pPr>
      <a:lvl8pPr marL="493502" algn="l" defTabSz="141000" rtl="0" eaLnBrk="1" latinLnBrk="0" hangingPunct="1">
        <a:defRPr sz="278" kern="1200">
          <a:solidFill>
            <a:schemeClr val="tx1"/>
          </a:solidFill>
          <a:latin typeface="+mn-lt"/>
          <a:ea typeface="+mn-ea"/>
          <a:cs typeface="+mn-cs"/>
        </a:defRPr>
      </a:lvl8pPr>
      <a:lvl9pPr marL="564002" algn="l" defTabSz="141000" rtl="0" eaLnBrk="1" latinLnBrk="0" hangingPunct="1">
        <a:defRPr sz="2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4</cp:revision>
  <dcterms:created xsi:type="dcterms:W3CDTF">2020-06-05T06:41:19Z</dcterms:created>
  <dcterms:modified xsi:type="dcterms:W3CDTF">2020-06-06T04:42:30Z</dcterms:modified>
</cp:coreProperties>
</file>