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70" r:id="rId2"/>
    <p:sldId id="271" r:id="rId3"/>
  </p:sldIdLst>
  <p:sldSz cx="5562600" cy="108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234"/>
    <a:srgbClr val="FCA558"/>
    <a:srgbClr val="346844"/>
    <a:srgbClr val="FEB8CD"/>
    <a:srgbClr val="5F539D"/>
    <a:srgbClr val="18C6D8"/>
    <a:srgbClr val="FFFF01"/>
    <a:srgbClr val="34BCB9"/>
    <a:srgbClr val="203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1140" y="17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1DC7A-DB47-468C-B6DF-5DFDE303388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75163" y="1143000"/>
            <a:ext cx="15808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65C4-80E3-4E77-A162-C079E6D9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193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386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581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774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5968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161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354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549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5" y="177707"/>
            <a:ext cx="4171950" cy="378037"/>
          </a:xfrm>
        </p:spPr>
        <p:txBody>
          <a:bodyPr anchor="b"/>
          <a:lstStyle>
            <a:lvl1pPr algn="ctr">
              <a:defRPr sz="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5" y="570323"/>
            <a:ext cx="4171950" cy="262162"/>
          </a:xfrm>
        </p:spPr>
        <p:txBody>
          <a:bodyPr/>
          <a:lstStyle>
            <a:lvl1pPr marL="0" indent="0" algn="ctr">
              <a:buNone/>
              <a:defRPr sz="380"/>
            </a:lvl1pPr>
            <a:lvl2pPr marL="72375" indent="0" algn="ctr">
              <a:buNone/>
              <a:defRPr sz="317"/>
            </a:lvl2pPr>
            <a:lvl3pPr marL="144750" indent="0" algn="ctr">
              <a:buNone/>
              <a:defRPr sz="285"/>
            </a:lvl3pPr>
            <a:lvl4pPr marL="217124" indent="0" algn="ctr">
              <a:buNone/>
              <a:defRPr sz="253"/>
            </a:lvl4pPr>
            <a:lvl5pPr marL="289499" indent="0" algn="ctr">
              <a:buNone/>
              <a:defRPr sz="253"/>
            </a:lvl5pPr>
            <a:lvl6pPr marL="361874" indent="0" algn="ctr">
              <a:buNone/>
              <a:defRPr sz="253"/>
            </a:lvl6pPr>
            <a:lvl7pPr marL="434249" indent="0" algn="ctr">
              <a:buNone/>
              <a:defRPr sz="253"/>
            </a:lvl7pPr>
            <a:lvl8pPr marL="506623" indent="0" algn="ctr">
              <a:buNone/>
              <a:defRPr sz="253"/>
            </a:lvl8pPr>
            <a:lvl9pPr marL="578998" indent="0" algn="ctr">
              <a:buNone/>
              <a:defRPr sz="2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0735" y="57811"/>
            <a:ext cx="1199436" cy="9202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429" y="57811"/>
            <a:ext cx="3528774" cy="920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31" y="270709"/>
            <a:ext cx="4797743" cy="451683"/>
          </a:xfrm>
        </p:spPr>
        <p:txBody>
          <a:bodyPr anchor="b"/>
          <a:lstStyle>
            <a:lvl1pPr>
              <a:defRPr sz="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31" y="726665"/>
            <a:ext cx="4797743" cy="237530"/>
          </a:xfrm>
        </p:spPr>
        <p:txBody>
          <a:bodyPr/>
          <a:lstStyle>
            <a:lvl1pPr marL="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1pPr>
            <a:lvl2pPr marL="72375" indent="0">
              <a:buNone/>
              <a:defRPr sz="317">
                <a:solidFill>
                  <a:schemeClr val="tx1">
                    <a:tint val="75000"/>
                  </a:schemeClr>
                </a:solidFill>
              </a:defRPr>
            </a:lvl2pPr>
            <a:lvl3pPr marL="144750" indent="0">
              <a:buNone/>
              <a:defRPr sz="285">
                <a:solidFill>
                  <a:schemeClr val="tx1">
                    <a:tint val="75000"/>
                  </a:schemeClr>
                </a:solidFill>
              </a:defRPr>
            </a:lvl3pPr>
            <a:lvl4pPr marL="217124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4pPr>
            <a:lvl5pPr marL="289499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5pPr>
            <a:lvl6pPr marL="361874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6pPr>
            <a:lvl7pPr marL="434249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7pPr>
            <a:lvl8pPr marL="506623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8pPr>
            <a:lvl9pPr marL="578998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429" y="289057"/>
            <a:ext cx="2364105" cy="688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6066" y="289057"/>
            <a:ext cx="2364105" cy="688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3" y="57811"/>
            <a:ext cx="4797743" cy="209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154" y="266184"/>
            <a:ext cx="2353240" cy="130453"/>
          </a:xfrm>
        </p:spPr>
        <p:txBody>
          <a:bodyPr anchor="b"/>
          <a:lstStyle>
            <a:lvl1pPr marL="0" indent="0">
              <a:buNone/>
              <a:defRPr sz="380" b="1"/>
            </a:lvl1pPr>
            <a:lvl2pPr marL="72375" indent="0">
              <a:buNone/>
              <a:defRPr sz="317" b="1"/>
            </a:lvl2pPr>
            <a:lvl3pPr marL="144750" indent="0">
              <a:buNone/>
              <a:defRPr sz="285" b="1"/>
            </a:lvl3pPr>
            <a:lvl4pPr marL="217124" indent="0">
              <a:buNone/>
              <a:defRPr sz="253" b="1"/>
            </a:lvl4pPr>
            <a:lvl5pPr marL="289499" indent="0">
              <a:buNone/>
              <a:defRPr sz="253" b="1"/>
            </a:lvl5pPr>
            <a:lvl6pPr marL="361874" indent="0">
              <a:buNone/>
              <a:defRPr sz="253" b="1"/>
            </a:lvl6pPr>
            <a:lvl7pPr marL="434249" indent="0">
              <a:buNone/>
              <a:defRPr sz="253" b="1"/>
            </a:lvl7pPr>
            <a:lvl8pPr marL="506623" indent="0">
              <a:buNone/>
              <a:defRPr sz="253" b="1"/>
            </a:lvl8pPr>
            <a:lvl9pPr marL="578998" indent="0">
              <a:buNone/>
              <a:defRPr sz="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154" y="396637"/>
            <a:ext cx="2353240" cy="58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6066" y="266184"/>
            <a:ext cx="2364830" cy="130453"/>
          </a:xfrm>
        </p:spPr>
        <p:txBody>
          <a:bodyPr anchor="b"/>
          <a:lstStyle>
            <a:lvl1pPr marL="0" indent="0">
              <a:buNone/>
              <a:defRPr sz="380" b="1"/>
            </a:lvl1pPr>
            <a:lvl2pPr marL="72375" indent="0">
              <a:buNone/>
              <a:defRPr sz="317" b="1"/>
            </a:lvl2pPr>
            <a:lvl3pPr marL="144750" indent="0">
              <a:buNone/>
              <a:defRPr sz="285" b="1"/>
            </a:lvl3pPr>
            <a:lvl4pPr marL="217124" indent="0">
              <a:buNone/>
              <a:defRPr sz="253" b="1"/>
            </a:lvl4pPr>
            <a:lvl5pPr marL="289499" indent="0">
              <a:buNone/>
              <a:defRPr sz="253" b="1"/>
            </a:lvl5pPr>
            <a:lvl6pPr marL="361874" indent="0">
              <a:buNone/>
              <a:defRPr sz="253" b="1"/>
            </a:lvl6pPr>
            <a:lvl7pPr marL="434249" indent="0">
              <a:buNone/>
              <a:defRPr sz="253" b="1"/>
            </a:lvl7pPr>
            <a:lvl8pPr marL="506623" indent="0">
              <a:buNone/>
              <a:defRPr sz="253" b="1"/>
            </a:lvl8pPr>
            <a:lvl9pPr marL="578998" indent="0">
              <a:buNone/>
              <a:defRPr sz="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16066" y="396637"/>
            <a:ext cx="2364830" cy="58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72390"/>
            <a:ext cx="1794083" cy="253365"/>
          </a:xfrm>
        </p:spPr>
        <p:txBody>
          <a:bodyPr anchor="b"/>
          <a:lstStyle>
            <a:lvl1pPr>
              <a:defRPr sz="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0" y="156343"/>
            <a:ext cx="2816066" cy="771657"/>
          </a:xfrm>
        </p:spPr>
        <p:txBody>
          <a:bodyPr/>
          <a:lstStyle>
            <a:lvl1pPr>
              <a:defRPr sz="507"/>
            </a:lvl1pPr>
            <a:lvl2pPr>
              <a:defRPr sz="443"/>
            </a:lvl2pPr>
            <a:lvl3pPr>
              <a:defRPr sz="380"/>
            </a:lvl3pPr>
            <a:lvl4pPr>
              <a:defRPr sz="317"/>
            </a:lvl4pPr>
            <a:lvl5pPr>
              <a:defRPr sz="317"/>
            </a:lvl5pPr>
            <a:lvl6pPr>
              <a:defRPr sz="317"/>
            </a:lvl6pPr>
            <a:lvl7pPr>
              <a:defRPr sz="317"/>
            </a:lvl7pPr>
            <a:lvl8pPr>
              <a:defRPr sz="317"/>
            </a:lvl8pPr>
            <a:lvl9pPr>
              <a:defRPr sz="3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325755"/>
            <a:ext cx="1794083" cy="603501"/>
          </a:xfrm>
        </p:spPr>
        <p:txBody>
          <a:bodyPr/>
          <a:lstStyle>
            <a:lvl1pPr marL="0" indent="0">
              <a:buNone/>
              <a:defRPr sz="253"/>
            </a:lvl1pPr>
            <a:lvl2pPr marL="72375" indent="0">
              <a:buNone/>
              <a:defRPr sz="222"/>
            </a:lvl2pPr>
            <a:lvl3pPr marL="144750" indent="0">
              <a:buNone/>
              <a:defRPr sz="190"/>
            </a:lvl3pPr>
            <a:lvl4pPr marL="217124" indent="0">
              <a:buNone/>
              <a:defRPr sz="158"/>
            </a:lvl4pPr>
            <a:lvl5pPr marL="289499" indent="0">
              <a:buNone/>
              <a:defRPr sz="158"/>
            </a:lvl5pPr>
            <a:lvl6pPr marL="361874" indent="0">
              <a:buNone/>
              <a:defRPr sz="158"/>
            </a:lvl6pPr>
            <a:lvl7pPr marL="434249" indent="0">
              <a:buNone/>
              <a:defRPr sz="158"/>
            </a:lvl7pPr>
            <a:lvl8pPr marL="506623" indent="0">
              <a:buNone/>
              <a:defRPr sz="158"/>
            </a:lvl8pPr>
            <a:lvl9pPr marL="578998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72390"/>
            <a:ext cx="1794083" cy="253365"/>
          </a:xfrm>
        </p:spPr>
        <p:txBody>
          <a:bodyPr anchor="b"/>
          <a:lstStyle>
            <a:lvl1pPr>
              <a:defRPr sz="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64830" y="156343"/>
            <a:ext cx="2816066" cy="771657"/>
          </a:xfrm>
        </p:spPr>
        <p:txBody>
          <a:bodyPr anchor="t"/>
          <a:lstStyle>
            <a:lvl1pPr marL="0" indent="0">
              <a:buNone/>
              <a:defRPr sz="507"/>
            </a:lvl1pPr>
            <a:lvl2pPr marL="72375" indent="0">
              <a:buNone/>
              <a:defRPr sz="443"/>
            </a:lvl2pPr>
            <a:lvl3pPr marL="144750" indent="0">
              <a:buNone/>
              <a:defRPr sz="380"/>
            </a:lvl3pPr>
            <a:lvl4pPr marL="217124" indent="0">
              <a:buNone/>
              <a:defRPr sz="317"/>
            </a:lvl4pPr>
            <a:lvl5pPr marL="289499" indent="0">
              <a:buNone/>
              <a:defRPr sz="317"/>
            </a:lvl5pPr>
            <a:lvl6pPr marL="361874" indent="0">
              <a:buNone/>
              <a:defRPr sz="317"/>
            </a:lvl6pPr>
            <a:lvl7pPr marL="434249" indent="0">
              <a:buNone/>
              <a:defRPr sz="317"/>
            </a:lvl7pPr>
            <a:lvl8pPr marL="506623" indent="0">
              <a:buNone/>
              <a:defRPr sz="317"/>
            </a:lvl8pPr>
            <a:lvl9pPr marL="578998" indent="0">
              <a:buNone/>
              <a:defRPr sz="3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325755"/>
            <a:ext cx="1794083" cy="603501"/>
          </a:xfrm>
        </p:spPr>
        <p:txBody>
          <a:bodyPr/>
          <a:lstStyle>
            <a:lvl1pPr marL="0" indent="0">
              <a:buNone/>
              <a:defRPr sz="253"/>
            </a:lvl1pPr>
            <a:lvl2pPr marL="72375" indent="0">
              <a:buNone/>
              <a:defRPr sz="222"/>
            </a:lvl2pPr>
            <a:lvl3pPr marL="144750" indent="0">
              <a:buNone/>
              <a:defRPr sz="190"/>
            </a:lvl3pPr>
            <a:lvl4pPr marL="217124" indent="0">
              <a:buNone/>
              <a:defRPr sz="158"/>
            </a:lvl4pPr>
            <a:lvl5pPr marL="289499" indent="0">
              <a:buNone/>
              <a:defRPr sz="158"/>
            </a:lvl5pPr>
            <a:lvl6pPr marL="361874" indent="0">
              <a:buNone/>
              <a:defRPr sz="158"/>
            </a:lvl6pPr>
            <a:lvl7pPr marL="434249" indent="0">
              <a:buNone/>
              <a:defRPr sz="158"/>
            </a:lvl7pPr>
            <a:lvl8pPr marL="506623" indent="0">
              <a:buNone/>
              <a:defRPr sz="158"/>
            </a:lvl8pPr>
            <a:lvl9pPr marL="578998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429" y="57811"/>
            <a:ext cx="4797743" cy="209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429" y="289057"/>
            <a:ext cx="4797743" cy="6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429" y="1006422"/>
            <a:ext cx="1251585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31B0-FCC3-4B71-8DFD-8362CA9A755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2611" y="1006422"/>
            <a:ext cx="1877378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28586" y="1006422"/>
            <a:ext cx="1251585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4750" rtl="0" eaLnBrk="1" latinLnBrk="0" hangingPunct="1">
        <a:lnSpc>
          <a:spcPct val="90000"/>
        </a:lnSpc>
        <a:spcBef>
          <a:spcPct val="0"/>
        </a:spcBef>
        <a:buNone/>
        <a:defRPr sz="6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87" indent="-36187" algn="l" defTabSz="1447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3" kern="1200">
          <a:solidFill>
            <a:schemeClr val="tx1"/>
          </a:solidFill>
          <a:latin typeface="+mn-lt"/>
          <a:ea typeface="+mn-ea"/>
          <a:cs typeface="+mn-cs"/>
        </a:defRPr>
      </a:lvl1pPr>
      <a:lvl2pPr marL="108562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80" kern="1200">
          <a:solidFill>
            <a:schemeClr val="tx1"/>
          </a:solidFill>
          <a:latin typeface="+mn-lt"/>
          <a:ea typeface="+mn-ea"/>
          <a:cs typeface="+mn-cs"/>
        </a:defRPr>
      </a:lvl2pPr>
      <a:lvl3pPr marL="180937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7" kern="1200">
          <a:solidFill>
            <a:schemeClr val="tx1"/>
          </a:solidFill>
          <a:latin typeface="+mn-lt"/>
          <a:ea typeface="+mn-ea"/>
          <a:cs typeface="+mn-cs"/>
        </a:defRPr>
      </a:lvl3pPr>
      <a:lvl4pPr marL="253312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325686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98061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70436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42811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615185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1pPr>
      <a:lvl2pPr marL="72375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2pPr>
      <a:lvl3pPr marL="144750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3pPr>
      <a:lvl4pPr marL="217124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289499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61874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34249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06623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578998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2504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2818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</Words>
  <Application>Microsoft Office PowerPoint</Application>
  <PresentationFormat>Custom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11</cp:revision>
  <dcterms:created xsi:type="dcterms:W3CDTF">2020-06-09T18:04:45Z</dcterms:created>
  <dcterms:modified xsi:type="dcterms:W3CDTF">2020-06-11T06:29:02Z</dcterms:modified>
</cp:coreProperties>
</file>