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6383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25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73" y="589241"/>
            <a:ext cx="1392555" cy="1253490"/>
          </a:xfrm>
        </p:spPr>
        <p:txBody>
          <a:bodyPr anchor="b"/>
          <a:lstStyle>
            <a:lvl1pPr algn="ctr"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88" y="1891070"/>
            <a:ext cx="1228725" cy="869275"/>
          </a:xfrm>
        </p:spPr>
        <p:txBody>
          <a:bodyPr/>
          <a:lstStyle>
            <a:lvl1pPr marL="0" indent="0" algn="ctr">
              <a:buNone/>
              <a:defRPr sz="430"/>
            </a:lvl1pPr>
            <a:lvl2pPr marL="81930" indent="0" algn="ctr">
              <a:buNone/>
              <a:defRPr sz="358"/>
            </a:lvl2pPr>
            <a:lvl3pPr marL="163860" indent="0" algn="ctr">
              <a:buNone/>
              <a:defRPr sz="323"/>
            </a:lvl3pPr>
            <a:lvl4pPr marL="245791" indent="0" algn="ctr">
              <a:buNone/>
              <a:defRPr sz="287"/>
            </a:lvl4pPr>
            <a:lvl5pPr marL="327721" indent="0" algn="ctr">
              <a:buNone/>
              <a:defRPr sz="287"/>
            </a:lvl5pPr>
            <a:lvl6pPr marL="409651" indent="0" algn="ctr">
              <a:buNone/>
              <a:defRPr sz="287"/>
            </a:lvl6pPr>
            <a:lvl7pPr marL="491581" indent="0" algn="ctr">
              <a:buNone/>
              <a:defRPr sz="287"/>
            </a:lvl7pPr>
            <a:lvl8pPr marL="573512" indent="0" algn="ctr">
              <a:buNone/>
              <a:defRPr sz="287"/>
            </a:lvl8pPr>
            <a:lvl9pPr marL="655442" indent="0" algn="ctr">
              <a:buNone/>
              <a:defRPr sz="2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2409" y="191691"/>
            <a:ext cx="35325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633" y="191691"/>
            <a:ext cx="1039297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80" y="897613"/>
            <a:ext cx="1413034" cy="1497687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80" y="2409469"/>
            <a:ext cx="1413034" cy="787598"/>
          </a:xfrm>
        </p:spPr>
        <p:txBody>
          <a:bodyPr/>
          <a:lstStyle>
            <a:lvl1pPr marL="0" indent="0">
              <a:buNone/>
              <a:defRPr sz="430">
                <a:solidFill>
                  <a:schemeClr val="tx1"/>
                </a:solidFill>
              </a:defRPr>
            </a:lvl1pPr>
            <a:lvl2pPr marL="81930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860" indent="0">
              <a:buNone/>
              <a:defRPr sz="323">
                <a:solidFill>
                  <a:schemeClr val="tx1">
                    <a:tint val="75000"/>
                  </a:schemeClr>
                </a:solidFill>
              </a:defRPr>
            </a:lvl3pPr>
            <a:lvl4pPr marL="245791" indent="0">
              <a:buNone/>
              <a:defRPr sz="287">
                <a:solidFill>
                  <a:schemeClr val="tx1">
                    <a:tint val="75000"/>
                  </a:schemeClr>
                </a:solidFill>
              </a:defRPr>
            </a:lvl4pPr>
            <a:lvl5pPr marL="327721" indent="0">
              <a:buNone/>
              <a:defRPr sz="287">
                <a:solidFill>
                  <a:schemeClr val="tx1">
                    <a:tint val="75000"/>
                  </a:schemeClr>
                </a:solidFill>
              </a:defRPr>
            </a:lvl5pPr>
            <a:lvl6pPr marL="409651" indent="0">
              <a:buNone/>
              <a:defRPr sz="287">
                <a:solidFill>
                  <a:schemeClr val="tx1">
                    <a:tint val="75000"/>
                  </a:schemeClr>
                </a:solidFill>
              </a:defRPr>
            </a:lvl6pPr>
            <a:lvl7pPr marL="491581" indent="0">
              <a:buNone/>
              <a:defRPr sz="287">
                <a:solidFill>
                  <a:schemeClr val="tx1">
                    <a:tint val="75000"/>
                  </a:schemeClr>
                </a:solidFill>
              </a:defRPr>
            </a:lvl7pPr>
            <a:lvl8pPr marL="573512" indent="0">
              <a:buNone/>
              <a:defRPr sz="287">
                <a:solidFill>
                  <a:schemeClr val="tx1">
                    <a:tint val="75000"/>
                  </a:schemeClr>
                </a:solidFill>
              </a:defRPr>
            </a:lvl8pPr>
            <a:lvl9pPr marL="655442" indent="0">
              <a:buNone/>
              <a:defRPr sz="2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3" y="958453"/>
            <a:ext cx="69627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389" y="958453"/>
            <a:ext cx="69627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6" y="191691"/>
            <a:ext cx="141303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6" y="882610"/>
            <a:ext cx="693078" cy="432554"/>
          </a:xfrm>
        </p:spPr>
        <p:txBody>
          <a:bodyPr anchor="b"/>
          <a:lstStyle>
            <a:lvl1pPr marL="0" indent="0">
              <a:buNone/>
              <a:defRPr sz="430" b="1"/>
            </a:lvl1pPr>
            <a:lvl2pPr marL="81930" indent="0">
              <a:buNone/>
              <a:defRPr sz="358" b="1"/>
            </a:lvl2pPr>
            <a:lvl3pPr marL="163860" indent="0">
              <a:buNone/>
              <a:defRPr sz="323" b="1"/>
            </a:lvl3pPr>
            <a:lvl4pPr marL="245791" indent="0">
              <a:buNone/>
              <a:defRPr sz="287" b="1"/>
            </a:lvl4pPr>
            <a:lvl5pPr marL="327721" indent="0">
              <a:buNone/>
              <a:defRPr sz="287" b="1"/>
            </a:lvl5pPr>
            <a:lvl6pPr marL="409651" indent="0">
              <a:buNone/>
              <a:defRPr sz="287" b="1"/>
            </a:lvl6pPr>
            <a:lvl7pPr marL="491581" indent="0">
              <a:buNone/>
              <a:defRPr sz="287" b="1"/>
            </a:lvl7pPr>
            <a:lvl8pPr marL="573512" indent="0">
              <a:buNone/>
              <a:defRPr sz="287" b="1"/>
            </a:lvl8pPr>
            <a:lvl9pPr marL="655442" indent="0">
              <a:buNone/>
              <a:defRPr sz="2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6" y="1315164"/>
            <a:ext cx="69307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9389" y="882610"/>
            <a:ext cx="696491" cy="432554"/>
          </a:xfrm>
        </p:spPr>
        <p:txBody>
          <a:bodyPr anchor="b"/>
          <a:lstStyle>
            <a:lvl1pPr marL="0" indent="0">
              <a:buNone/>
              <a:defRPr sz="430" b="1"/>
            </a:lvl1pPr>
            <a:lvl2pPr marL="81930" indent="0">
              <a:buNone/>
              <a:defRPr sz="358" b="1"/>
            </a:lvl2pPr>
            <a:lvl3pPr marL="163860" indent="0">
              <a:buNone/>
              <a:defRPr sz="323" b="1"/>
            </a:lvl3pPr>
            <a:lvl4pPr marL="245791" indent="0">
              <a:buNone/>
              <a:defRPr sz="287" b="1"/>
            </a:lvl4pPr>
            <a:lvl5pPr marL="327721" indent="0">
              <a:buNone/>
              <a:defRPr sz="287" b="1"/>
            </a:lvl5pPr>
            <a:lvl6pPr marL="409651" indent="0">
              <a:buNone/>
              <a:defRPr sz="287" b="1"/>
            </a:lvl6pPr>
            <a:lvl7pPr marL="491581" indent="0">
              <a:buNone/>
              <a:defRPr sz="287" b="1"/>
            </a:lvl7pPr>
            <a:lvl8pPr marL="573512" indent="0">
              <a:buNone/>
              <a:defRPr sz="287" b="1"/>
            </a:lvl8pPr>
            <a:lvl9pPr marL="655442" indent="0">
              <a:buNone/>
              <a:defRPr sz="2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9389" y="1315164"/>
            <a:ext cx="696491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7" y="240030"/>
            <a:ext cx="528394" cy="840105"/>
          </a:xfrm>
        </p:spPr>
        <p:txBody>
          <a:bodyPr anchor="b"/>
          <a:lstStyle>
            <a:lvl1pPr>
              <a:defRPr sz="5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91" y="518399"/>
            <a:ext cx="829389" cy="2558653"/>
          </a:xfrm>
        </p:spPr>
        <p:txBody>
          <a:bodyPr/>
          <a:lstStyle>
            <a:lvl1pPr>
              <a:defRPr sz="573"/>
            </a:lvl1pPr>
            <a:lvl2pPr>
              <a:defRPr sz="502"/>
            </a:lvl2pPr>
            <a:lvl3pPr>
              <a:defRPr sz="430"/>
            </a:lvl3pPr>
            <a:lvl4pPr>
              <a:defRPr sz="358"/>
            </a:lvl4pPr>
            <a:lvl5pPr>
              <a:defRPr sz="358"/>
            </a:lvl5pPr>
            <a:lvl6pPr>
              <a:defRPr sz="358"/>
            </a:lvl6pPr>
            <a:lvl7pPr>
              <a:defRPr sz="358"/>
            </a:lvl7pPr>
            <a:lvl8pPr>
              <a:defRPr sz="358"/>
            </a:lvl8pPr>
            <a:lvl9pPr>
              <a:defRPr sz="3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47" y="1080135"/>
            <a:ext cx="528394" cy="2001084"/>
          </a:xfrm>
        </p:spPr>
        <p:txBody>
          <a:bodyPr/>
          <a:lstStyle>
            <a:lvl1pPr marL="0" indent="0">
              <a:buNone/>
              <a:defRPr sz="287"/>
            </a:lvl1pPr>
            <a:lvl2pPr marL="81930" indent="0">
              <a:buNone/>
              <a:defRPr sz="251"/>
            </a:lvl2pPr>
            <a:lvl3pPr marL="163860" indent="0">
              <a:buNone/>
              <a:defRPr sz="215"/>
            </a:lvl3pPr>
            <a:lvl4pPr marL="245791" indent="0">
              <a:buNone/>
              <a:defRPr sz="179"/>
            </a:lvl4pPr>
            <a:lvl5pPr marL="327721" indent="0">
              <a:buNone/>
              <a:defRPr sz="179"/>
            </a:lvl5pPr>
            <a:lvl6pPr marL="409651" indent="0">
              <a:buNone/>
              <a:defRPr sz="179"/>
            </a:lvl6pPr>
            <a:lvl7pPr marL="491581" indent="0">
              <a:buNone/>
              <a:defRPr sz="179"/>
            </a:lvl7pPr>
            <a:lvl8pPr marL="573512" indent="0">
              <a:buNone/>
              <a:defRPr sz="179"/>
            </a:lvl8pPr>
            <a:lvl9pPr marL="655442" indent="0">
              <a:buNone/>
              <a:defRPr sz="1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7" y="240030"/>
            <a:ext cx="528394" cy="840105"/>
          </a:xfrm>
        </p:spPr>
        <p:txBody>
          <a:bodyPr anchor="b"/>
          <a:lstStyle>
            <a:lvl1pPr>
              <a:defRPr sz="5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6491" y="518399"/>
            <a:ext cx="829389" cy="2558653"/>
          </a:xfrm>
        </p:spPr>
        <p:txBody>
          <a:bodyPr anchor="t"/>
          <a:lstStyle>
            <a:lvl1pPr marL="0" indent="0">
              <a:buNone/>
              <a:defRPr sz="573"/>
            </a:lvl1pPr>
            <a:lvl2pPr marL="81930" indent="0">
              <a:buNone/>
              <a:defRPr sz="502"/>
            </a:lvl2pPr>
            <a:lvl3pPr marL="163860" indent="0">
              <a:buNone/>
              <a:defRPr sz="430"/>
            </a:lvl3pPr>
            <a:lvl4pPr marL="245791" indent="0">
              <a:buNone/>
              <a:defRPr sz="358"/>
            </a:lvl4pPr>
            <a:lvl5pPr marL="327721" indent="0">
              <a:buNone/>
              <a:defRPr sz="358"/>
            </a:lvl5pPr>
            <a:lvl6pPr marL="409651" indent="0">
              <a:buNone/>
              <a:defRPr sz="358"/>
            </a:lvl6pPr>
            <a:lvl7pPr marL="491581" indent="0">
              <a:buNone/>
              <a:defRPr sz="358"/>
            </a:lvl7pPr>
            <a:lvl8pPr marL="573512" indent="0">
              <a:buNone/>
              <a:defRPr sz="358"/>
            </a:lvl8pPr>
            <a:lvl9pPr marL="655442" indent="0">
              <a:buNone/>
              <a:defRPr sz="3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47" y="1080135"/>
            <a:ext cx="528394" cy="2001084"/>
          </a:xfrm>
        </p:spPr>
        <p:txBody>
          <a:bodyPr/>
          <a:lstStyle>
            <a:lvl1pPr marL="0" indent="0">
              <a:buNone/>
              <a:defRPr sz="287"/>
            </a:lvl1pPr>
            <a:lvl2pPr marL="81930" indent="0">
              <a:buNone/>
              <a:defRPr sz="251"/>
            </a:lvl2pPr>
            <a:lvl3pPr marL="163860" indent="0">
              <a:buNone/>
              <a:defRPr sz="215"/>
            </a:lvl3pPr>
            <a:lvl4pPr marL="245791" indent="0">
              <a:buNone/>
              <a:defRPr sz="179"/>
            </a:lvl4pPr>
            <a:lvl5pPr marL="327721" indent="0">
              <a:buNone/>
              <a:defRPr sz="179"/>
            </a:lvl5pPr>
            <a:lvl6pPr marL="409651" indent="0">
              <a:buNone/>
              <a:defRPr sz="179"/>
            </a:lvl6pPr>
            <a:lvl7pPr marL="491581" indent="0">
              <a:buNone/>
              <a:defRPr sz="179"/>
            </a:lvl7pPr>
            <a:lvl8pPr marL="573512" indent="0">
              <a:buNone/>
              <a:defRPr sz="179"/>
            </a:lvl8pPr>
            <a:lvl9pPr marL="655442" indent="0">
              <a:buNone/>
              <a:defRPr sz="1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633" y="191691"/>
            <a:ext cx="141303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33" y="958453"/>
            <a:ext cx="141303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633" y="3337084"/>
            <a:ext cx="36861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FD97-3825-4C95-BEA2-0202EA80C7B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687" y="3337084"/>
            <a:ext cx="55292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049" y="3337084"/>
            <a:ext cx="36861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2677-F56C-49CC-8885-9E2D310F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0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3860" rtl="0" eaLnBrk="1" latinLnBrk="0" hangingPunct="1">
        <a:lnSpc>
          <a:spcPct val="90000"/>
        </a:lnSpc>
        <a:spcBef>
          <a:spcPct val="0"/>
        </a:spcBef>
        <a:buNone/>
        <a:defRPr sz="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65" indent="-40965" algn="l" defTabSz="16386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502" kern="1200">
          <a:solidFill>
            <a:schemeClr val="tx1"/>
          </a:solidFill>
          <a:latin typeface="+mn-lt"/>
          <a:ea typeface="+mn-ea"/>
          <a:cs typeface="+mn-cs"/>
        </a:defRPr>
      </a:lvl1pPr>
      <a:lvl2pPr marL="122895" indent="-40965" algn="l" defTabSz="163860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430" kern="1200">
          <a:solidFill>
            <a:schemeClr val="tx1"/>
          </a:solidFill>
          <a:latin typeface="+mn-lt"/>
          <a:ea typeface="+mn-ea"/>
          <a:cs typeface="+mn-cs"/>
        </a:defRPr>
      </a:lvl2pPr>
      <a:lvl3pPr marL="204826" indent="-40965" algn="l" defTabSz="163860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58" kern="1200">
          <a:solidFill>
            <a:schemeClr val="tx1"/>
          </a:solidFill>
          <a:latin typeface="+mn-lt"/>
          <a:ea typeface="+mn-ea"/>
          <a:cs typeface="+mn-cs"/>
        </a:defRPr>
      </a:lvl3pPr>
      <a:lvl4pPr marL="286756" indent="-40965" algn="l" defTabSz="163860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3" kern="1200">
          <a:solidFill>
            <a:schemeClr val="tx1"/>
          </a:solidFill>
          <a:latin typeface="+mn-lt"/>
          <a:ea typeface="+mn-ea"/>
          <a:cs typeface="+mn-cs"/>
        </a:defRPr>
      </a:lvl4pPr>
      <a:lvl5pPr marL="368686" indent="-40965" algn="l" defTabSz="163860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3" kern="1200">
          <a:solidFill>
            <a:schemeClr val="tx1"/>
          </a:solidFill>
          <a:latin typeface="+mn-lt"/>
          <a:ea typeface="+mn-ea"/>
          <a:cs typeface="+mn-cs"/>
        </a:defRPr>
      </a:lvl5pPr>
      <a:lvl6pPr marL="450616" indent="-40965" algn="l" defTabSz="163860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3" kern="1200">
          <a:solidFill>
            <a:schemeClr val="tx1"/>
          </a:solidFill>
          <a:latin typeface="+mn-lt"/>
          <a:ea typeface="+mn-ea"/>
          <a:cs typeface="+mn-cs"/>
        </a:defRPr>
      </a:lvl6pPr>
      <a:lvl7pPr marL="532547" indent="-40965" algn="l" defTabSz="163860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3" kern="1200">
          <a:solidFill>
            <a:schemeClr val="tx1"/>
          </a:solidFill>
          <a:latin typeface="+mn-lt"/>
          <a:ea typeface="+mn-ea"/>
          <a:cs typeface="+mn-cs"/>
        </a:defRPr>
      </a:lvl7pPr>
      <a:lvl8pPr marL="614477" indent="-40965" algn="l" defTabSz="163860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3" kern="1200">
          <a:solidFill>
            <a:schemeClr val="tx1"/>
          </a:solidFill>
          <a:latin typeface="+mn-lt"/>
          <a:ea typeface="+mn-ea"/>
          <a:cs typeface="+mn-cs"/>
        </a:defRPr>
      </a:lvl8pPr>
      <a:lvl9pPr marL="696407" indent="-40965" algn="l" defTabSz="163860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1pPr>
      <a:lvl2pPr marL="81930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2pPr>
      <a:lvl3pPr marL="163860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3pPr>
      <a:lvl4pPr marL="245791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4pPr>
      <a:lvl5pPr marL="327721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5pPr>
      <a:lvl6pPr marL="409651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6pPr>
      <a:lvl7pPr marL="491581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7pPr>
      <a:lvl8pPr marL="573512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8pPr>
      <a:lvl9pPr marL="655442" algn="l" defTabSz="163860" rtl="0" eaLnBrk="1" latinLnBrk="0" hangingPunct="1">
        <a:defRPr sz="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5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E2423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7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0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FCA55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3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34684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FEB8C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5F53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6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rgbClr val="18C6D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1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p 3">
            <a:extLst>
              <a:ext uri="{FF2B5EF4-FFF2-40B4-BE49-F238E27FC236}">
                <a16:creationId xmlns:a16="http://schemas.microsoft.com/office/drawing/2014/main" id="{4F0FAC0F-7489-4E9C-B2E3-A1D4FBDA32EB}"/>
              </a:ext>
            </a:extLst>
          </p:cNvPr>
          <p:cNvSpPr/>
          <p:nvPr/>
        </p:nvSpPr>
        <p:spPr>
          <a:xfrm>
            <a:off x="38100" y="238125"/>
            <a:ext cx="1484313" cy="3124200"/>
          </a:xfrm>
          <a:prstGeom prst="upArrow">
            <a:avLst>
              <a:gd name="adj1" fmla="val 50000"/>
              <a:gd name="adj2" fmla="val 101336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1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2</cp:revision>
  <dcterms:created xsi:type="dcterms:W3CDTF">2020-06-09T19:12:48Z</dcterms:created>
  <dcterms:modified xsi:type="dcterms:W3CDTF">2020-06-10T19:33:21Z</dcterms:modified>
</cp:coreProperties>
</file>