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5562600" cy="10969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203578"/>
    <a:srgbClr val="FCA457"/>
    <a:srgbClr val="346744"/>
    <a:srgbClr val="FEB9CF"/>
    <a:srgbClr val="605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179526"/>
            <a:ext cx="4171950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576160"/>
            <a:ext cx="4171950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58403"/>
            <a:ext cx="1199436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58403"/>
            <a:ext cx="3528774" cy="92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273479"/>
            <a:ext cx="4797743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734102"/>
            <a:ext cx="4797743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292016"/>
            <a:ext cx="2364105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292016"/>
            <a:ext cx="2364105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58403"/>
            <a:ext cx="4797743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268908"/>
            <a:ext cx="2353240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400696"/>
            <a:ext cx="2353240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268908"/>
            <a:ext cx="2364830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400696"/>
            <a:ext cx="2364830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3131"/>
            <a:ext cx="1794083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157942"/>
            <a:ext cx="2816066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9089"/>
            <a:ext cx="1794083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3131"/>
            <a:ext cx="1794083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157942"/>
            <a:ext cx="2816066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9089"/>
            <a:ext cx="1794083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58403"/>
            <a:ext cx="4797743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292016"/>
            <a:ext cx="4797743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1016722"/>
            <a:ext cx="125158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D49-2911-40A0-8C34-1C3909DA5CA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1016722"/>
            <a:ext cx="1877378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1016722"/>
            <a:ext cx="125158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9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E2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E2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637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203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203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9770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FCA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FCA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9630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346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346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03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F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F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7644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296863"/>
            <a:ext cx="2177808" cy="800100"/>
          </a:xfrm>
          <a:prstGeom prst="rect">
            <a:avLst/>
          </a:prstGeom>
          <a:solidFill>
            <a:srgbClr val="605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296863"/>
            <a:ext cx="2177808" cy="800100"/>
          </a:xfrm>
          <a:prstGeom prst="rect">
            <a:avLst/>
          </a:prstGeom>
          <a:solidFill>
            <a:srgbClr val="605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96749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2359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2</cp:revision>
  <dcterms:created xsi:type="dcterms:W3CDTF">2020-06-05T06:41:19Z</dcterms:created>
  <dcterms:modified xsi:type="dcterms:W3CDTF">2020-06-05T15:44:01Z</dcterms:modified>
</cp:coreProperties>
</file>