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7c0539463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e7c053946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9936bd2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9936bd2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9936bd2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9936bd2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7c0539463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7c053946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0" l="-3844" r="-637" t="0"/>
          <a:stretch/>
        </p:blipFill>
        <p:spPr>
          <a:xfrm rot="5400000">
            <a:off x="8541312" y="481038"/>
            <a:ext cx="634175" cy="1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4294967295" type="subTitle"/>
          </p:nvPr>
        </p:nvSpPr>
        <p:spPr>
          <a:xfrm>
            <a:off x="2050800" y="975950"/>
            <a:ext cx="5042400" cy="20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Grupo</a:t>
            </a:r>
            <a:endParaRPr b="1" sz="3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Cleiton Becker, Giovanna Emerim</a:t>
            </a:r>
            <a:endParaRPr sz="3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Luan Raupp, Thainan Souza</a:t>
            </a:r>
            <a:endParaRPr sz="3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Thaís Ennes, Vinicius de Matos</a:t>
            </a:r>
            <a:endParaRPr sz="3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3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68000" y="1405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337" y="896225"/>
            <a:ext cx="7691326" cy="37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68000" y="1405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600" y="896225"/>
            <a:ext cx="7034793" cy="39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8"/>
          <p:cNvPicPr preferRelativeResize="0"/>
          <p:nvPr/>
        </p:nvPicPr>
        <p:blipFill rotWithShape="1">
          <a:blip r:embed="rId3">
            <a:alphaModFix/>
          </a:blip>
          <a:srcRect b="0" l="1159" r="1383" t="1671"/>
          <a:stretch/>
        </p:blipFill>
        <p:spPr>
          <a:xfrm>
            <a:off x="382250" y="1052075"/>
            <a:ext cx="4189750" cy="278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52075"/>
            <a:ext cx="4189749" cy="208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 rotWithShape="1">
          <a:blip r:embed="rId5">
            <a:alphaModFix/>
          </a:blip>
          <a:srcRect b="0" l="1660" r="1805" t="0"/>
          <a:stretch/>
        </p:blipFill>
        <p:spPr>
          <a:xfrm>
            <a:off x="4572000" y="3122738"/>
            <a:ext cx="2904238" cy="6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>
            <p:ph type="title"/>
          </p:nvPr>
        </p:nvSpPr>
        <p:spPr>
          <a:xfrm>
            <a:off x="3168000" y="1405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Físico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