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3575"/>
  <p:notesSz cx="6858000" cy="12193575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UUYghocPD2HtsaYBhgCLXOwAB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2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914500"/>
            <a:ext cx="4572225" cy="4572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5791925"/>
            <a:ext cx="5486400" cy="5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d230ad220_0_550:notes"/>
          <p:cNvSpPr/>
          <p:nvPr>
            <p:ph idx="2" type="sldImg"/>
          </p:nvPr>
        </p:nvSpPr>
        <p:spPr>
          <a:xfrm>
            <a:off x="1143225" y="914500"/>
            <a:ext cx="4572300" cy="457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d230ad220_0_550:notes"/>
          <p:cNvSpPr txBox="1"/>
          <p:nvPr>
            <p:ph idx="1" type="body"/>
          </p:nvPr>
        </p:nvSpPr>
        <p:spPr>
          <a:xfrm>
            <a:off x="685800" y="5791925"/>
            <a:ext cx="5486400" cy="5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d230ad220_0_914:notes"/>
          <p:cNvSpPr/>
          <p:nvPr>
            <p:ph idx="2" type="sldImg"/>
          </p:nvPr>
        </p:nvSpPr>
        <p:spPr>
          <a:xfrm>
            <a:off x="380906" y="914518"/>
            <a:ext cx="6096900" cy="457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d230ad220_0_914:notes"/>
          <p:cNvSpPr txBox="1"/>
          <p:nvPr>
            <p:ph idx="1" type="body"/>
          </p:nvPr>
        </p:nvSpPr>
        <p:spPr>
          <a:xfrm>
            <a:off x="685800" y="5791948"/>
            <a:ext cx="5486400" cy="5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d230ad220_2_54:notes"/>
          <p:cNvSpPr/>
          <p:nvPr>
            <p:ph idx="2" type="sldImg"/>
          </p:nvPr>
        </p:nvSpPr>
        <p:spPr>
          <a:xfrm>
            <a:off x="1143225" y="914500"/>
            <a:ext cx="4572300" cy="457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d230ad220_2_54:notes"/>
          <p:cNvSpPr txBox="1"/>
          <p:nvPr>
            <p:ph idx="1" type="body"/>
          </p:nvPr>
        </p:nvSpPr>
        <p:spPr>
          <a:xfrm>
            <a:off x="685800" y="5791925"/>
            <a:ext cx="5486400" cy="5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d230ad220_2_68:notes"/>
          <p:cNvSpPr/>
          <p:nvPr>
            <p:ph idx="2" type="sldImg"/>
          </p:nvPr>
        </p:nvSpPr>
        <p:spPr>
          <a:xfrm>
            <a:off x="1143225" y="914500"/>
            <a:ext cx="4572300" cy="457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d230ad220_2_68:notes"/>
          <p:cNvSpPr txBox="1"/>
          <p:nvPr>
            <p:ph idx="1" type="body"/>
          </p:nvPr>
        </p:nvSpPr>
        <p:spPr>
          <a:xfrm>
            <a:off x="685800" y="5791925"/>
            <a:ext cx="5486400" cy="5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d230ad220_2_73:notes"/>
          <p:cNvSpPr/>
          <p:nvPr>
            <p:ph idx="2" type="sldImg"/>
          </p:nvPr>
        </p:nvSpPr>
        <p:spPr>
          <a:xfrm>
            <a:off x="1143225" y="914500"/>
            <a:ext cx="4572300" cy="457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d230ad220_2_73:notes"/>
          <p:cNvSpPr txBox="1"/>
          <p:nvPr>
            <p:ph idx="1" type="body"/>
          </p:nvPr>
        </p:nvSpPr>
        <p:spPr>
          <a:xfrm>
            <a:off x="685800" y="5791925"/>
            <a:ext cx="5486400" cy="5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d230ad220_0_992:notes"/>
          <p:cNvSpPr/>
          <p:nvPr>
            <p:ph idx="2" type="sldImg"/>
          </p:nvPr>
        </p:nvSpPr>
        <p:spPr>
          <a:xfrm>
            <a:off x="1143225" y="914500"/>
            <a:ext cx="4572300" cy="457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d230ad220_0_992:notes"/>
          <p:cNvSpPr txBox="1"/>
          <p:nvPr>
            <p:ph idx="1" type="body"/>
          </p:nvPr>
        </p:nvSpPr>
        <p:spPr>
          <a:xfrm>
            <a:off x="685800" y="5791925"/>
            <a:ext cx="5486400" cy="5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d230ad220_0_1016:notes"/>
          <p:cNvSpPr/>
          <p:nvPr>
            <p:ph idx="2" type="sldImg"/>
          </p:nvPr>
        </p:nvSpPr>
        <p:spPr>
          <a:xfrm>
            <a:off x="1143225" y="914500"/>
            <a:ext cx="4572300" cy="457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d230ad220_0_1016:notes"/>
          <p:cNvSpPr txBox="1"/>
          <p:nvPr>
            <p:ph idx="1" type="body"/>
          </p:nvPr>
        </p:nvSpPr>
        <p:spPr>
          <a:xfrm>
            <a:off x="685800" y="5791925"/>
            <a:ext cx="5486400" cy="5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d230ad220_0_1026:notes"/>
          <p:cNvSpPr/>
          <p:nvPr>
            <p:ph idx="2" type="sldImg"/>
          </p:nvPr>
        </p:nvSpPr>
        <p:spPr>
          <a:xfrm>
            <a:off x="1143225" y="914500"/>
            <a:ext cx="4572300" cy="457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d230ad220_0_1026:notes"/>
          <p:cNvSpPr txBox="1"/>
          <p:nvPr>
            <p:ph idx="1" type="body"/>
          </p:nvPr>
        </p:nvSpPr>
        <p:spPr>
          <a:xfrm>
            <a:off x="685800" y="5791925"/>
            <a:ext cx="5486400" cy="5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d230ad220_0_985:notes"/>
          <p:cNvSpPr/>
          <p:nvPr>
            <p:ph idx="2" type="sldImg"/>
          </p:nvPr>
        </p:nvSpPr>
        <p:spPr>
          <a:xfrm>
            <a:off x="1143225" y="914500"/>
            <a:ext cx="4572300" cy="457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d230ad220_0_985:notes"/>
          <p:cNvSpPr txBox="1"/>
          <p:nvPr>
            <p:ph idx="1" type="body"/>
          </p:nvPr>
        </p:nvSpPr>
        <p:spPr>
          <a:xfrm>
            <a:off x="685800" y="5791925"/>
            <a:ext cx="5486400" cy="54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d230ad220_0_861"/>
          <p:cNvSpPr/>
          <p:nvPr/>
        </p:nvSpPr>
        <p:spPr>
          <a:xfrm>
            <a:off x="-167" y="0"/>
            <a:ext cx="12193857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17d230ad220_0_861"/>
          <p:cNvSpPr txBox="1"/>
          <p:nvPr>
            <p:ph type="ctrTitle"/>
          </p:nvPr>
        </p:nvSpPr>
        <p:spPr>
          <a:xfrm>
            <a:off x="415654" y="719633"/>
            <a:ext cx="113622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17d230ad220_0_861"/>
          <p:cNvSpPr txBox="1"/>
          <p:nvPr>
            <p:ph idx="1" type="subTitle"/>
          </p:nvPr>
        </p:nvSpPr>
        <p:spPr>
          <a:xfrm>
            <a:off x="415654" y="2504747"/>
            <a:ext cx="56574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17d230ad220_0_861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d230ad220_0_906"/>
          <p:cNvSpPr txBox="1"/>
          <p:nvPr>
            <p:ph hasCustomPrompt="1" type="title"/>
          </p:nvPr>
        </p:nvSpPr>
        <p:spPr>
          <a:xfrm>
            <a:off x="415720" y="1108233"/>
            <a:ext cx="71142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17d230ad220_0_906"/>
          <p:cNvSpPr txBox="1"/>
          <p:nvPr>
            <p:ph idx="1" type="body"/>
          </p:nvPr>
        </p:nvSpPr>
        <p:spPr>
          <a:xfrm>
            <a:off x="415654" y="2828567"/>
            <a:ext cx="71142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17d230ad220_0_906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d230ad220_0_910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7d230ad220_0_866"/>
          <p:cNvSpPr/>
          <p:nvPr/>
        </p:nvSpPr>
        <p:spPr>
          <a:xfrm>
            <a:off x="0" y="64132"/>
            <a:ext cx="12193857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17d230ad220_0_866"/>
          <p:cNvSpPr/>
          <p:nvPr/>
        </p:nvSpPr>
        <p:spPr>
          <a:xfrm>
            <a:off x="0" y="0"/>
            <a:ext cx="12193857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17d230ad220_0_866"/>
          <p:cNvSpPr txBox="1"/>
          <p:nvPr>
            <p:ph type="title"/>
          </p:nvPr>
        </p:nvSpPr>
        <p:spPr>
          <a:xfrm>
            <a:off x="415654" y="719633"/>
            <a:ext cx="113622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17d230ad220_0_866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7d230ad220_0_871"/>
          <p:cNvSpPr/>
          <p:nvPr/>
        </p:nvSpPr>
        <p:spPr>
          <a:xfrm>
            <a:off x="0" y="0"/>
            <a:ext cx="57528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17d230ad220_0_871"/>
          <p:cNvSpPr/>
          <p:nvPr/>
        </p:nvSpPr>
        <p:spPr>
          <a:xfrm>
            <a:off x="0" y="58833"/>
            <a:ext cx="5752219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17d230ad220_0_871"/>
          <p:cNvSpPr/>
          <p:nvPr/>
        </p:nvSpPr>
        <p:spPr>
          <a:xfrm>
            <a:off x="-167" y="0"/>
            <a:ext cx="5756586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17d230ad220_0_871"/>
          <p:cNvSpPr txBox="1"/>
          <p:nvPr>
            <p:ph type="title"/>
          </p:nvPr>
        </p:nvSpPr>
        <p:spPr>
          <a:xfrm>
            <a:off x="415687" y="667900"/>
            <a:ext cx="49425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17d230ad220_0_871"/>
          <p:cNvSpPr txBox="1"/>
          <p:nvPr>
            <p:ph idx="1" type="body"/>
          </p:nvPr>
        </p:nvSpPr>
        <p:spPr>
          <a:xfrm>
            <a:off x="6193700" y="667900"/>
            <a:ext cx="55560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17d230ad220_0_871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7d230ad220_0_878"/>
          <p:cNvSpPr/>
          <p:nvPr/>
        </p:nvSpPr>
        <p:spPr>
          <a:xfrm>
            <a:off x="0" y="0"/>
            <a:ext cx="121935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17d230ad220_0_878"/>
          <p:cNvSpPr txBox="1"/>
          <p:nvPr>
            <p:ph type="title"/>
          </p:nvPr>
        </p:nvSpPr>
        <p:spPr>
          <a:xfrm>
            <a:off x="415687" y="667900"/>
            <a:ext cx="113622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17d230ad220_0_878"/>
          <p:cNvSpPr txBox="1"/>
          <p:nvPr>
            <p:ph idx="1" type="body"/>
          </p:nvPr>
        </p:nvSpPr>
        <p:spPr>
          <a:xfrm>
            <a:off x="415654" y="2007600"/>
            <a:ext cx="53340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17d230ad220_0_878"/>
          <p:cNvSpPr txBox="1"/>
          <p:nvPr>
            <p:ph idx="2" type="body"/>
          </p:nvPr>
        </p:nvSpPr>
        <p:spPr>
          <a:xfrm>
            <a:off x="6444032" y="2007600"/>
            <a:ext cx="53340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17d230ad220_0_878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7d230ad220_0_884"/>
          <p:cNvSpPr/>
          <p:nvPr/>
        </p:nvSpPr>
        <p:spPr>
          <a:xfrm>
            <a:off x="0" y="0"/>
            <a:ext cx="121935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7d230ad220_0_884"/>
          <p:cNvSpPr txBox="1"/>
          <p:nvPr>
            <p:ph type="title"/>
          </p:nvPr>
        </p:nvSpPr>
        <p:spPr>
          <a:xfrm>
            <a:off x="415687" y="667900"/>
            <a:ext cx="113622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17d230ad220_0_884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7d230ad220_0_888"/>
          <p:cNvSpPr/>
          <p:nvPr/>
        </p:nvSpPr>
        <p:spPr>
          <a:xfrm>
            <a:off x="0" y="0"/>
            <a:ext cx="5019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17d230ad220_0_888"/>
          <p:cNvSpPr txBox="1"/>
          <p:nvPr>
            <p:ph type="title"/>
          </p:nvPr>
        </p:nvSpPr>
        <p:spPr>
          <a:xfrm>
            <a:off x="415687" y="667900"/>
            <a:ext cx="41706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17d230ad220_0_888"/>
          <p:cNvSpPr txBox="1"/>
          <p:nvPr>
            <p:ph idx="1" type="body"/>
          </p:nvPr>
        </p:nvSpPr>
        <p:spPr>
          <a:xfrm>
            <a:off x="415654" y="3187533"/>
            <a:ext cx="41706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17d230ad220_0_888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7d230ad220_0_893"/>
          <p:cNvSpPr txBox="1"/>
          <p:nvPr>
            <p:ph type="title"/>
          </p:nvPr>
        </p:nvSpPr>
        <p:spPr>
          <a:xfrm>
            <a:off x="415620" y="1064800"/>
            <a:ext cx="83316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g17d230ad220_0_893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7d230ad220_0_896"/>
          <p:cNvSpPr/>
          <p:nvPr/>
        </p:nvSpPr>
        <p:spPr>
          <a:xfrm>
            <a:off x="0" y="0"/>
            <a:ext cx="6096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7d230ad220_0_896"/>
          <p:cNvSpPr txBox="1"/>
          <p:nvPr>
            <p:ph type="title"/>
          </p:nvPr>
        </p:nvSpPr>
        <p:spPr>
          <a:xfrm>
            <a:off x="415120" y="667900"/>
            <a:ext cx="49398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17d230ad220_0_896"/>
          <p:cNvSpPr txBox="1"/>
          <p:nvPr>
            <p:ph idx="1" type="subTitle"/>
          </p:nvPr>
        </p:nvSpPr>
        <p:spPr>
          <a:xfrm>
            <a:off x="406453" y="3502300"/>
            <a:ext cx="49398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17d230ad220_0_896"/>
          <p:cNvSpPr txBox="1"/>
          <p:nvPr>
            <p:ph idx="2" type="body"/>
          </p:nvPr>
        </p:nvSpPr>
        <p:spPr>
          <a:xfrm>
            <a:off x="6506207" y="667900"/>
            <a:ext cx="52728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17d230ad220_0_896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d230ad220_0_902"/>
          <p:cNvSpPr/>
          <p:nvPr/>
        </p:nvSpPr>
        <p:spPr>
          <a:xfrm>
            <a:off x="0" y="5825333"/>
            <a:ext cx="121935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7d230ad220_0_902"/>
          <p:cNvSpPr txBox="1"/>
          <p:nvPr>
            <p:ph idx="1" type="body"/>
          </p:nvPr>
        </p:nvSpPr>
        <p:spPr>
          <a:xfrm>
            <a:off x="415654" y="6028533"/>
            <a:ext cx="106407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17d230ad220_0_902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7d230ad220_0_857"/>
          <p:cNvSpPr txBox="1"/>
          <p:nvPr>
            <p:ph type="title"/>
          </p:nvPr>
        </p:nvSpPr>
        <p:spPr>
          <a:xfrm>
            <a:off x="415654" y="593367"/>
            <a:ext cx="11362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17d230ad220_0_857"/>
          <p:cNvSpPr txBox="1"/>
          <p:nvPr>
            <p:ph idx="1" type="body"/>
          </p:nvPr>
        </p:nvSpPr>
        <p:spPr>
          <a:xfrm>
            <a:off x="415654" y="1536633"/>
            <a:ext cx="1136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7d230ad220_0_857"/>
          <p:cNvSpPr txBox="1"/>
          <p:nvPr>
            <p:ph idx="12" type="sldNum"/>
          </p:nvPr>
        </p:nvSpPr>
        <p:spPr>
          <a:xfrm>
            <a:off x="1129807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17d230ad220_0_5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683" y="70775"/>
            <a:ext cx="1522215" cy="141018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7d230ad220_0_550"/>
          <p:cNvSpPr txBox="1"/>
          <p:nvPr/>
        </p:nvSpPr>
        <p:spPr>
          <a:xfrm>
            <a:off x="2192150" y="6048425"/>
            <a:ext cx="78093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UNIVERSIDADE JOSÉ DO ROSÁRIO VELLANO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g17d230ad220_0_550"/>
          <p:cNvSpPr txBox="1"/>
          <p:nvPr/>
        </p:nvSpPr>
        <p:spPr>
          <a:xfrm>
            <a:off x="7383375" y="3717000"/>
            <a:ext cx="47067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Gabriel da Silva Ribeiro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Marcos Vinícius Soares Fagundes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Marcus Paulo de Carvalho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Vinicius da Mata Ribeiro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Orientadora: Profa. Me. Camila Bastos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g17d230ad220_0_550"/>
          <p:cNvSpPr txBox="1"/>
          <p:nvPr/>
        </p:nvSpPr>
        <p:spPr>
          <a:xfrm>
            <a:off x="618188" y="1828325"/>
            <a:ext cx="109572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B5394"/>
                </a:solidFill>
                <a:latin typeface="Merriweather"/>
                <a:ea typeface="Merriweather"/>
                <a:cs typeface="Merriweather"/>
                <a:sym typeface="Merriweather"/>
              </a:rPr>
              <a:t>APLICATIVO MOBILE PARA CONTROLE E GESTÃO DE EXTINTORES</a:t>
            </a:r>
            <a:endParaRPr b="1" sz="2500">
              <a:solidFill>
                <a:srgbClr val="0B539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g17d230ad220_0_550"/>
          <p:cNvSpPr txBox="1"/>
          <p:nvPr/>
        </p:nvSpPr>
        <p:spPr>
          <a:xfrm>
            <a:off x="409200" y="197842"/>
            <a:ext cx="76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/9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d230ad220_0_914"/>
          <p:cNvSpPr txBox="1"/>
          <p:nvPr>
            <p:ph idx="1" type="body"/>
          </p:nvPr>
        </p:nvSpPr>
        <p:spPr>
          <a:xfrm>
            <a:off x="554277" y="8038044"/>
            <a:ext cx="14189400" cy="81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Sumário</a:t>
            </a:r>
            <a:endParaRPr sz="3200"/>
          </a:p>
        </p:txBody>
      </p:sp>
      <p:sp>
        <p:nvSpPr>
          <p:cNvPr id="74" name="Google Shape;74;g17d230ad220_0_914"/>
          <p:cNvSpPr txBox="1"/>
          <p:nvPr/>
        </p:nvSpPr>
        <p:spPr>
          <a:xfrm>
            <a:off x="340988" y="1918324"/>
            <a:ext cx="115116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1 Introdução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2 Objetivos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3 Metodologia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4 Resultados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5 Conclusões e Considerações Finais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6 Referências da Apresentação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17d230ad220_0_914"/>
          <p:cNvSpPr txBox="1"/>
          <p:nvPr>
            <p:ph idx="4294967295" type="ctrTitle"/>
          </p:nvPr>
        </p:nvSpPr>
        <p:spPr>
          <a:xfrm>
            <a:off x="1459275" y="355225"/>
            <a:ext cx="10640700" cy="745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</a:rPr>
              <a:t>APLICATIVO MOBILE PARA CONTROLE E GESTÃO DE EXTINTORES</a:t>
            </a:r>
            <a:endParaRPr sz="265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7376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7376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73763"/>
              </a:solidFill>
            </a:endParaRPr>
          </a:p>
        </p:txBody>
      </p:sp>
      <p:sp>
        <p:nvSpPr>
          <p:cNvPr id="76" name="Google Shape;76;g17d230ad220_0_914"/>
          <p:cNvSpPr txBox="1"/>
          <p:nvPr/>
        </p:nvSpPr>
        <p:spPr>
          <a:xfrm>
            <a:off x="411475" y="197817"/>
            <a:ext cx="76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2/9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7d230ad220_0_914"/>
          <p:cNvSpPr txBox="1"/>
          <p:nvPr/>
        </p:nvSpPr>
        <p:spPr>
          <a:xfrm>
            <a:off x="411475" y="6106325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Sumário</a:t>
            </a:r>
            <a:endParaRPr sz="24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d230ad220_2_54"/>
          <p:cNvSpPr txBox="1"/>
          <p:nvPr/>
        </p:nvSpPr>
        <p:spPr>
          <a:xfrm>
            <a:off x="172250" y="1743525"/>
            <a:ext cx="118491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Extintores são objetos essenciais para o combate contra </a:t>
            </a:r>
            <a:r>
              <a:rPr lang="en-US" sz="1700"/>
              <a:t>incêndios.</a:t>
            </a:r>
            <a:r>
              <a:rPr lang="en-US" sz="1700"/>
              <a:t> A norma regulamentadora NR-23 exige </a:t>
            </a:r>
            <a:r>
              <a:rPr lang="en-US" sz="1700"/>
              <a:t>equipamentos suficientes para combater o fogo,</a:t>
            </a:r>
            <a:r>
              <a:rPr lang="en-US" sz="1700"/>
              <a:t> pessoas adestradas para o uso correto dos equipamentos e também saídas </a:t>
            </a:r>
            <a:r>
              <a:rPr lang="en-US" sz="1700"/>
              <a:t>para</a:t>
            </a:r>
            <a:r>
              <a:rPr lang="en-US" sz="1700"/>
              <a:t> </a:t>
            </a:r>
            <a:r>
              <a:rPr lang="en-US" sz="1700"/>
              <a:t>rápida</a:t>
            </a:r>
            <a:r>
              <a:rPr lang="en-US" sz="1700"/>
              <a:t> retirada do pessoal.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Pesquisas em campo </a:t>
            </a:r>
            <a:r>
              <a:rPr lang="en-US" sz="1700"/>
              <a:t>feitas</a:t>
            </a:r>
            <a:r>
              <a:rPr lang="en-US" sz="1700"/>
              <a:t> pela equipe </a:t>
            </a:r>
            <a:r>
              <a:rPr lang="en-US" sz="1700"/>
              <a:t>demonstraram</a:t>
            </a:r>
            <a:r>
              <a:rPr lang="en-US" sz="1700"/>
              <a:t> que duas empresas da região de Alfenas MG fazem o uso de planilhas e </a:t>
            </a:r>
            <a:r>
              <a:rPr lang="en-US" sz="1700"/>
              <a:t>checklists</a:t>
            </a:r>
            <a:r>
              <a:rPr lang="en-US" sz="1700"/>
              <a:t> manuais para o controle dos extintores, provendo maior </a:t>
            </a:r>
            <a:r>
              <a:rPr lang="en-US" sz="1700"/>
              <a:t>dificuldade</a:t>
            </a:r>
            <a:r>
              <a:rPr lang="en-US" sz="1700"/>
              <a:t> no controle</a:t>
            </a:r>
            <a:r>
              <a:rPr lang="en-US" sz="1700"/>
              <a:t> de grande quantidade de extintores.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17d230ad220_2_54"/>
          <p:cNvSpPr txBox="1"/>
          <p:nvPr/>
        </p:nvSpPr>
        <p:spPr>
          <a:xfrm>
            <a:off x="415650" y="197817"/>
            <a:ext cx="76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17d230ad220_2_54"/>
          <p:cNvSpPr txBox="1"/>
          <p:nvPr/>
        </p:nvSpPr>
        <p:spPr>
          <a:xfrm>
            <a:off x="415650" y="613185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1 Introdução</a:t>
            </a:r>
            <a:endParaRPr sz="1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g17d230ad220_2_54"/>
          <p:cNvSpPr txBox="1"/>
          <p:nvPr/>
        </p:nvSpPr>
        <p:spPr>
          <a:xfrm>
            <a:off x="4914641" y="666425"/>
            <a:ext cx="236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1. Introdução</a:t>
            </a:r>
            <a:endParaRPr b="1" sz="2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6" name="Google Shape;86;g17d230ad220_2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25" y="4277175"/>
            <a:ext cx="3238225" cy="21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7d230ad220_2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075" y="4277175"/>
            <a:ext cx="6180640" cy="21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d230ad220_2_68"/>
          <p:cNvSpPr txBox="1"/>
          <p:nvPr/>
        </p:nvSpPr>
        <p:spPr>
          <a:xfrm>
            <a:off x="415650" y="197817"/>
            <a:ext cx="76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17d230ad220_2_68"/>
          <p:cNvSpPr txBox="1"/>
          <p:nvPr/>
        </p:nvSpPr>
        <p:spPr>
          <a:xfrm>
            <a:off x="1660250" y="1339525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17d230ad220_2_68"/>
          <p:cNvSpPr txBox="1"/>
          <p:nvPr/>
        </p:nvSpPr>
        <p:spPr>
          <a:xfrm>
            <a:off x="219950" y="1966938"/>
            <a:ext cx="118491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Auxiliar técnicos de Segurança e demais envolvidos na gestão, controle e vistoria de extintores de forma a aprimorar a agilidade e segurança da vistoria.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Desenvolver um aplicativo mobile, intuitivo e dinâmico, que possa dar segurança ao meio de trabalho, prevenindo acidentes recorrentes de uma má vistoria 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17d230ad220_2_68"/>
          <p:cNvSpPr txBox="1"/>
          <p:nvPr>
            <p:ph idx="4294967295" type="body"/>
          </p:nvPr>
        </p:nvSpPr>
        <p:spPr>
          <a:xfrm>
            <a:off x="5063150" y="590325"/>
            <a:ext cx="2162700" cy="61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2. Objetivos</a:t>
            </a:r>
            <a:endParaRPr b="1"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6" name="Google Shape;96;g17d230ad220_2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050" y="4287550"/>
            <a:ext cx="4269475" cy="20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d230ad220_2_73"/>
          <p:cNvSpPr txBox="1"/>
          <p:nvPr/>
        </p:nvSpPr>
        <p:spPr>
          <a:xfrm>
            <a:off x="415650" y="197817"/>
            <a:ext cx="76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g17d230ad220_2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050" y="1730700"/>
            <a:ext cx="7566700" cy="31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7d230ad220_2_73"/>
          <p:cNvSpPr txBox="1"/>
          <p:nvPr/>
        </p:nvSpPr>
        <p:spPr>
          <a:xfrm>
            <a:off x="4620038" y="4901525"/>
            <a:ext cx="29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Fonte: Autores.</a:t>
            </a:r>
            <a:endParaRPr sz="1700"/>
          </a:p>
        </p:txBody>
      </p:sp>
      <p:sp>
        <p:nvSpPr>
          <p:cNvPr id="104" name="Google Shape;104;g17d230ad220_2_73"/>
          <p:cNvSpPr txBox="1"/>
          <p:nvPr/>
        </p:nvSpPr>
        <p:spPr>
          <a:xfrm>
            <a:off x="2029475" y="5242624"/>
            <a:ext cx="3827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Análise de Campo e Bibliográfica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Desenvolvimento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-"/>
            </a:pPr>
            <a:r>
              <a:rPr lang="en-US" sz="1700">
                <a:latin typeface="Roboto"/>
                <a:ea typeface="Roboto"/>
                <a:cs typeface="Roboto"/>
                <a:sym typeface="Roboto"/>
              </a:rPr>
              <a:t>Avaliação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17d230ad220_2_73"/>
          <p:cNvSpPr txBox="1"/>
          <p:nvPr/>
        </p:nvSpPr>
        <p:spPr>
          <a:xfrm>
            <a:off x="4804246" y="605200"/>
            <a:ext cx="258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3. Metodologia</a:t>
            </a:r>
            <a:endParaRPr b="1"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d230ad220_0_992"/>
          <p:cNvSpPr txBox="1"/>
          <p:nvPr/>
        </p:nvSpPr>
        <p:spPr>
          <a:xfrm>
            <a:off x="2756590" y="1764125"/>
            <a:ext cx="668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Fluxograma de utilização da Ferramenta (Responsável pela Empresa)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17d230ad220_0_992"/>
          <p:cNvSpPr txBox="1"/>
          <p:nvPr/>
        </p:nvSpPr>
        <p:spPr>
          <a:xfrm>
            <a:off x="4620038" y="6457800"/>
            <a:ext cx="29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Fonte: Autores.</a:t>
            </a:r>
            <a:endParaRPr sz="1700"/>
          </a:p>
        </p:txBody>
      </p:sp>
      <p:sp>
        <p:nvSpPr>
          <p:cNvPr id="112" name="Google Shape;112;g17d230ad220_0_992"/>
          <p:cNvSpPr txBox="1"/>
          <p:nvPr/>
        </p:nvSpPr>
        <p:spPr>
          <a:xfrm>
            <a:off x="415650" y="197817"/>
            <a:ext cx="76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17d230ad220_0_992"/>
          <p:cNvSpPr txBox="1"/>
          <p:nvPr/>
        </p:nvSpPr>
        <p:spPr>
          <a:xfrm>
            <a:off x="4804246" y="605200"/>
            <a:ext cx="258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3. Metodologia</a:t>
            </a:r>
            <a:endParaRPr b="1"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4" name="Google Shape;114;g17d230ad220_0_9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900" y="2210525"/>
            <a:ext cx="4053801" cy="43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d230ad220_0_1016"/>
          <p:cNvSpPr txBox="1"/>
          <p:nvPr/>
        </p:nvSpPr>
        <p:spPr>
          <a:xfrm>
            <a:off x="2756577" y="1735825"/>
            <a:ext cx="668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Fluxograma de utilização da Ferramenta (Técnico de Segurança).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17d230ad220_0_1016"/>
          <p:cNvSpPr txBox="1"/>
          <p:nvPr/>
        </p:nvSpPr>
        <p:spPr>
          <a:xfrm>
            <a:off x="4435850" y="6195475"/>
            <a:ext cx="29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Fonte: Autores.</a:t>
            </a:r>
            <a:endParaRPr sz="1700"/>
          </a:p>
        </p:txBody>
      </p:sp>
      <p:sp>
        <p:nvSpPr>
          <p:cNvPr id="121" name="Google Shape;121;g17d230ad220_0_1016"/>
          <p:cNvSpPr txBox="1"/>
          <p:nvPr/>
        </p:nvSpPr>
        <p:spPr>
          <a:xfrm>
            <a:off x="415650" y="197817"/>
            <a:ext cx="76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17d230ad220_0_1016"/>
          <p:cNvSpPr txBox="1"/>
          <p:nvPr/>
        </p:nvSpPr>
        <p:spPr>
          <a:xfrm>
            <a:off x="4804246" y="605200"/>
            <a:ext cx="258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3. Metodologia</a:t>
            </a:r>
            <a:endParaRPr b="1"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3" name="Google Shape;123;g17d230ad220_0_10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100" y="2262975"/>
            <a:ext cx="8243359" cy="39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d230ad220_0_1026"/>
          <p:cNvSpPr txBox="1"/>
          <p:nvPr/>
        </p:nvSpPr>
        <p:spPr>
          <a:xfrm>
            <a:off x="3111475" y="669975"/>
            <a:ext cx="6105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5. Conclusões e Considerações Finais</a:t>
            </a:r>
            <a:endParaRPr b="1" sz="25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g17d230ad220_0_1026"/>
          <p:cNvSpPr txBox="1"/>
          <p:nvPr/>
        </p:nvSpPr>
        <p:spPr>
          <a:xfrm>
            <a:off x="415650" y="197817"/>
            <a:ext cx="76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d230ad220_0_985"/>
          <p:cNvSpPr txBox="1"/>
          <p:nvPr/>
        </p:nvSpPr>
        <p:spPr>
          <a:xfrm>
            <a:off x="3502150" y="2032250"/>
            <a:ext cx="73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17d230ad220_0_985"/>
          <p:cNvSpPr txBox="1"/>
          <p:nvPr/>
        </p:nvSpPr>
        <p:spPr>
          <a:xfrm>
            <a:off x="452275" y="6131875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6 Referências da Apresentação</a:t>
            </a:r>
            <a:endParaRPr sz="1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6" name="Google Shape;136;g17d230ad220_0_985"/>
          <p:cNvSpPr txBox="1"/>
          <p:nvPr/>
        </p:nvSpPr>
        <p:spPr>
          <a:xfrm>
            <a:off x="415650" y="197817"/>
            <a:ext cx="768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-US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17d230ad220_0_985"/>
          <p:cNvSpPr txBox="1"/>
          <p:nvPr/>
        </p:nvSpPr>
        <p:spPr>
          <a:xfrm>
            <a:off x="3466538" y="613025"/>
            <a:ext cx="526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6. Referências da Apresentação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2019-09-04T07:48:15Z</dcterms:created>
</cp:coreProperties>
</file>