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57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9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915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716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505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22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81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16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79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8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27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95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01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3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7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3E4E9-835C-47FF-81CC-CDB0A9046C39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0C9F-FB38-4281-9C29-A559240F1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336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  <p:sldLayoutId id="214748405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9F4F14D-0017-4E24-842F-6FF6629B73F4}"/>
              </a:ext>
            </a:extLst>
          </p:cNvPr>
          <p:cNvSpPr/>
          <p:nvPr/>
        </p:nvSpPr>
        <p:spPr>
          <a:xfrm>
            <a:off x="3397434" y="2278222"/>
            <a:ext cx="51585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pt-BR" sz="9600" b="1" dirty="0">
                <a:ln w="127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0000" endA="300" endPos="50000" dist="60007" dir="5400000" sy="-100000" algn="bl" rotWithShape="0"/>
                </a:effectLst>
              </a:rPr>
              <a:t>DoParty</a:t>
            </a:r>
            <a:endParaRPr lang="pt-BR" sz="9600" b="1" cap="none" spc="0" dirty="0">
              <a:ln w="12700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020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mantendo, pessoa, mão, interior&#10;&#10;Descrição gerada automaticamente">
            <a:extLst>
              <a:ext uri="{FF2B5EF4-FFF2-40B4-BE49-F238E27FC236}">
                <a16:creationId xmlns:a16="http://schemas.microsoft.com/office/drawing/2014/main" id="{F53FE161-594A-486E-993B-C770D62EEA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8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7EA7725-10B0-4B36-99AC-5A885C5F4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EC47A-8C4F-46E9-A7D0-9AA45A51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Aplicativo de divulgação e planejamento de eventos, pequenos e médios. Possibilita a negociação de valores e intercâmbio de serviços relacionados à eventos.</a:t>
            </a: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Para os que possuem habilidades de negociação e organização e poucas condições para contratar um serviço especializado.</a:t>
            </a:r>
          </a:p>
        </p:txBody>
      </p:sp>
    </p:spTree>
    <p:extLst>
      <p:ext uri="{BB962C8B-B14F-4D97-AF65-F5344CB8AC3E}">
        <p14:creationId xmlns:p14="http://schemas.microsoft.com/office/powerpoint/2010/main" val="195536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pessoa, posando, esporte, foto&#10;&#10;Descrição gerada automaticamente">
            <a:extLst>
              <a:ext uri="{FF2B5EF4-FFF2-40B4-BE49-F238E27FC236}">
                <a16:creationId xmlns:a16="http://schemas.microsoft.com/office/drawing/2014/main" id="{4CE6BC8A-4F52-4670-B7BD-D050CBE35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8" y="184150"/>
            <a:ext cx="4277819" cy="2854472"/>
          </a:xfrm>
          <a:prstGeom prst="rect">
            <a:avLst/>
          </a:prstGeom>
        </p:spPr>
      </p:pic>
      <p:pic>
        <p:nvPicPr>
          <p:cNvPr id="7" name="Imagem 6" descr="Uma imagem contendo pessoa, mesa, vinho, pessoas&#10;&#10;Descrição gerada automaticamente">
            <a:extLst>
              <a:ext uri="{FF2B5EF4-FFF2-40B4-BE49-F238E27FC236}">
                <a16:creationId xmlns:a16="http://schemas.microsoft.com/office/drawing/2014/main" id="{2EC8F504-36C9-4719-82A1-ED511364D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091" y="4000895"/>
            <a:ext cx="4277819" cy="240627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B7A2EC0-54CD-4323-B015-C6CC4270A123}"/>
              </a:ext>
            </a:extLst>
          </p:cNvPr>
          <p:cNvSpPr txBox="1"/>
          <p:nvPr/>
        </p:nvSpPr>
        <p:spPr>
          <a:xfrm>
            <a:off x="5505156" y="184150"/>
            <a:ext cx="57677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Alvo:</a:t>
            </a:r>
          </a:p>
          <a:p>
            <a:endParaRPr lang="pt-BR" sz="2400" dirty="0"/>
          </a:p>
          <a:p>
            <a:r>
              <a:rPr lang="pt-BR" sz="2400" dirty="0"/>
              <a:t>Prestadores de serviços relacionados a festas e eventos: garçom, motorista, bartender, </a:t>
            </a:r>
            <a:r>
              <a:rPr lang="pt-BR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salão</a:t>
            </a:r>
            <a:r>
              <a:rPr lang="pt-BR" sz="2400" dirty="0"/>
              <a:t> de beleza, estética, cozinha, bebidas, etc...</a:t>
            </a:r>
          </a:p>
          <a:p>
            <a:endParaRPr lang="pt-BR" sz="2400" dirty="0"/>
          </a:p>
          <a:p>
            <a:r>
              <a:rPr lang="pt-BR" sz="2400" dirty="0"/>
              <a:t>Noivos, </a:t>
            </a:r>
            <a:r>
              <a:rPr lang="pt-BR" sz="2400"/>
              <a:t>universitários, aniversariantes</a:t>
            </a:r>
            <a:r>
              <a:rPr lang="pt-BR" sz="2400" dirty="0"/>
              <a:t>, promotores de eventos, etc...</a:t>
            </a:r>
          </a:p>
        </p:txBody>
      </p:sp>
    </p:spTree>
    <p:extLst>
      <p:ext uri="{BB962C8B-B14F-4D97-AF65-F5344CB8AC3E}">
        <p14:creationId xmlns:p14="http://schemas.microsoft.com/office/powerpoint/2010/main" val="192360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 descr="Uma imagem contendo foto, diferente, mostrando, mostrar&#10;&#10;Descrição gerada automaticamente">
            <a:extLst>
              <a:ext uri="{FF2B5EF4-FFF2-40B4-BE49-F238E27FC236}">
                <a16:creationId xmlns:a16="http://schemas.microsoft.com/office/drawing/2014/main" id="{713ADBAB-A3D5-4EDF-A941-5864B4202B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29BDF46-9C04-4DFA-9D28-A33BBC6ED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89701C7-6EDA-4F62-BCE2-27CEB9D4B409}"/>
              </a:ext>
            </a:extLst>
          </p:cNvPr>
          <p:cNvSpPr/>
          <p:nvPr/>
        </p:nvSpPr>
        <p:spPr>
          <a:xfrm>
            <a:off x="0" y="212035"/>
            <a:ext cx="8097078" cy="5678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9144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sz="3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Checklist</a:t>
            </a:r>
          </a:p>
          <a:p>
            <a:pPr marL="800100" lvl="1" indent="-342900" defTabSz="9144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sz="3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Orçamento</a:t>
            </a:r>
          </a:p>
          <a:p>
            <a:pPr marL="800100" lvl="1" indent="-342900" defTabSz="9144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sz="3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Negociações</a:t>
            </a:r>
          </a:p>
          <a:p>
            <a:pPr marL="800100" lvl="1" indent="-342900" defTabSz="9144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sz="3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Prestadores de serviço</a:t>
            </a:r>
          </a:p>
          <a:p>
            <a:pPr marL="800100" lvl="1" indent="-342900" defTabSz="9144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sz="3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Contratação e avaliação</a:t>
            </a:r>
          </a:p>
          <a:p>
            <a:pPr marL="800100" lvl="1" indent="-342900" defTabSz="9144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sz="3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Localização</a:t>
            </a:r>
          </a:p>
          <a:p>
            <a:pPr marL="800100" lvl="1" indent="-342900" defTabSz="9144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sz="3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Grupos</a:t>
            </a:r>
          </a:p>
          <a:p>
            <a:pPr marL="800100" lvl="1" indent="-342900" defTabSz="9144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sz="3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536768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Calibri</vt:lpstr>
      <vt:lpstr>Rockwell</vt:lpstr>
      <vt:lpstr>Wingdings</vt:lpstr>
      <vt:lpstr>Damask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moreira almeida</dc:creator>
  <cp:lastModifiedBy>rafael moreira almeida</cp:lastModifiedBy>
  <cp:revision>3</cp:revision>
  <dcterms:created xsi:type="dcterms:W3CDTF">2019-09-05T22:21:37Z</dcterms:created>
  <dcterms:modified xsi:type="dcterms:W3CDTF">2019-09-06T21:30:34Z</dcterms:modified>
</cp:coreProperties>
</file>