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262" r:id="rId1"/>
  </p:sldMasterIdLst>
  <p:sldIdLst>
    <p:sldId id="256" r:id="rId2"/>
    <p:sldId id="263" r:id="rId3"/>
    <p:sldId id="275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8541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73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767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04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99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1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847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36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pt-BR" sz="3600" b="1" i="0" kern="1200" baseline="0" dirty="0" smtClean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 algn="just">
              <a:lnSpc>
                <a:spcPct val="150000"/>
              </a:lnSpc>
              <a:defRPr sz="28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1pPr>
            <a:lvl2pPr algn="just">
              <a:lnSpc>
                <a:spcPct val="150000"/>
              </a:lnSpc>
              <a:defRPr sz="28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2pPr>
            <a:lvl3pPr algn="just">
              <a:lnSpc>
                <a:spcPct val="150000"/>
              </a:lnSpc>
              <a:defRPr lang="pt-BR" sz="2800" kern="1200" baseline="0" dirty="0" smtClean="0">
                <a:solidFill>
                  <a:srgbClr val="002060"/>
                </a:solidFill>
                <a:latin typeface="Bahnschrift Light" panose="020B0502040204020203" pitchFamily="34" charset="0"/>
                <a:ea typeface="+mn-ea"/>
                <a:cs typeface="+mn-cs"/>
              </a:defRPr>
            </a:lvl3pPr>
            <a:lvl4pPr algn="just">
              <a:lnSpc>
                <a:spcPct val="150000"/>
              </a:lnSpc>
              <a:defRPr sz="28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4pPr>
            <a:lvl5pPr algn="just">
              <a:lnSpc>
                <a:spcPct val="150000"/>
              </a:lnSpc>
              <a:defRPr sz="2800" baseline="0">
                <a:solidFill>
                  <a:srgbClr val="002060"/>
                </a:solidFill>
                <a:latin typeface="Bahnschrift Light" panose="020B0502040204020203" pitchFamily="34" charset="0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0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ctr">
              <a:defRPr lang="pt-BR" sz="3600" b="1" i="0" kern="1200" baseline="0" dirty="0" smtClean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ctr">
            <a:normAutofit/>
          </a:bodyPr>
          <a:lstStyle>
            <a:lvl1pPr marL="0" indent="0" algn="just">
              <a:buNone/>
              <a:defRPr lang="pt-BR" sz="2800" kern="1200" baseline="0" dirty="0" smtClean="0">
                <a:solidFill>
                  <a:srgbClr val="002060"/>
                </a:solidFill>
                <a:latin typeface="Bahnschrift Light" panose="020B0502040204020203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Editar estilos de texto Mestre</a:t>
            </a: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283" y="-34834"/>
            <a:ext cx="1598717" cy="164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1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0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11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3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9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6F96B-658D-412B-AC7A-FC270456D3E0}" type="datetimeFigureOut">
              <a:rPr lang="pt-BR" smtClean="0"/>
              <a:t>23/04/2019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213846-B428-4863-A526-683526EF2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2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263" r:id="rId1"/>
    <p:sldLayoutId id="2147486264" r:id="rId2"/>
    <p:sldLayoutId id="2147486265" r:id="rId3"/>
    <p:sldLayoutId id="2147486266" r:id="rId4"/>
    <p:sldLayoutId id="2147486267" r:id="rId5"/>
    <p:sldLayoutId id="2147486268" r:id="rId6"/>
    <p:sldLayoutId id="2147486269" r:id="rId7"/>
    <p:sldLayoutId id="2147486270" r:id="rId8"/>
    <p:sldLayoutId id="2147486271" r:id="rId9"/>
    <p:sldLayoutId id="2147486272" r:id="rId10"/>
    <p:sldLayoutId id="2147486273" r:id="rId11"/>
    <p:sldLayoutId id="2147486274" r:id="rId12"/>
    <p:sldLayoutId id="2147486275" r:id="rId13"/>
    <p:sldLayoutId id="2147486276" r:id="rId14"/>
    <p:sldLayoutId id="2147486277" r:id="rId15"/>
    <p:sldLayoutId id="21474862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40" y="42257"/>
            <a:ext cx="5371381" cy="55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DIFERENCIAL MONETIZAÇÃO: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INVESTIMENTO: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5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EQUIPE: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dirty="0"/>
              <a:t>Breno B. Gonçalves;</a:t>
            </a:r>
          </a:p>
          <a:p>
            <a:pPr algn="l"/>
            <a:r>
              <a:rPr lang="pt-BR" dirty="0"/>
              <a:t>Diego S. Santos;</a:t>
            </a:r>
          </a:p>
          <a:p>
            <a:pPr algn="l"/>
            <a:r>
              <a:rPr lang="pt-BR" dirty="0"/>
              <a:t>Lucas G. de S. Dutra;</a:t>
            </a:r>
          </a:p>
          <a:p>
            <a:pPr algn="l"/>
            <a:r>
              <a:rPr lang="pt-BR" dirty="0"/>
              <a:t>Paulo H. dos Santos;</a:t>
            </a:r>
          </a:p>
          <a:p>
            <a:pPr algn="l"/>
            <a:r>
              <a:rPr lang="pt-BR" dirty="0"/>
              <a:t>Rafael M. Almeida;</a:t>
            </a:r>
          </a:p>
          <a:p>
            <a:pPr algn="l"/>
            <a:r>
              <a:rPr lang="pt-BR" dirty="0"/>
              <a:t>Vinicius M. Lopes.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PRÓXIMOS PASSOS: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76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5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O APLICATIVO PEGASUS É UMA BOA IDEIA?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3880773"/>
          </a:xfrm>
        </p:spPr>
        <p:txBody>
          <a:bodyPr anchor="ctr">
            <a:normAutofit fontScale="77500" lnSpcReduction="20000"/>
          </a:bodyPr>
          <a:lstStyle/>
          <a:p>
            <a:r>
              <a:rPr lang="pt-BR" dirty="0" smtClean="0"/>
              <a:t>Tem havido rompimentos de barragens de forma recorrente, principalmente em MG;</a:t>
            </a:r>
          </a:p>
          <a:p>
            <a:pPr lvl="1"/>
            <a:r>
              <a:rPr lang="pt-BR" dirty="0" smtClean="0"/>
              <a:t>Os impactos ambientais e sociais tem sido de grande escala;</a:t>
            </a:r>
          </a:p>
          <a:p>
            <a:pPr lvl="1"/>
            <a:r>
              <a:rPr lang="pt-BR" dirty="0"/>
              <a:t> </a:t>
            </a:r>
            <a:r>
              <a:rPr lang="pt-BR" dirty="0" smtClean="0"/>
              <a:t>Famílias vivendo situação de desabrigo, correndo riscos de perder a vida; </a:t>
            </a:r>
          </a:p>
          <a:p>
            <a:pPr lvl="1"/>
            <a:r>
              <a:rPr lang="pt-BR" dirty="0" smtClean="0"/>
              <a:t>Mercado sendo afetado diretamente pelos impactos provocados pelos rompimentos de barragens.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1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PORQUE O APLICATIVO PEGASUS É UMA BOA IDEIA?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94829"/>
            <a:ext cx="8596668" cy="3880773"/>
          </a:xfrm>
        </p:spPr>
        <p:txBody>
          <a:bodyPr anchor="ctr"/>
          <a:lstStyle/>
          <a:p>
            <a:r>
              <a:rPr lang="pt-BR" dirty="0" smtClean="0"/>
              <a:t>Tem havido rompimentos de barragens de forma recorrente, principalmente em MG;</a:t>
            </a:r>
          </a:p>
          <a:p>
            <a:r>
              <a:rPr lang="pt-BR" dirty="0" smtClean="0"/>
              <a:t>Avaliações demoradas e com baixa assertividade;</a:t>
            </a:r>
          </a:p>
          <a:p>
            <a:r>
              <a:rPr lang="pt-BR" dirty="0" smtClean="0"/>
              <a:t>Economia e comodidade para realização das avaliações;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00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 DE CATÁSTROFES: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41" y="2160588"/>
            <a:ext cx="5822155" cy="38814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00594" y="6550223"/>
            <a:ext cx="784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rgbClr val="002060"/>
                </a:solidFill>
              </a:rPr>
              <a:t>FONTE: Adriano Machado/Reuters/Direitos Reservados 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CLIENTES </a:t>
            </a:r>
            <a:r>
              <a:rPr lang="pt-BR" dirty="0" smtClean="0"/>
              <a:t>ALVOS: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Mineradoras;</a:t>
            </a:r>
          </a:p>
          <a:p>
            <a:r>
              <a:rPr lang="pt-BR" dirty="0" smtClean="0"/>
              <a:t>Empresas de Engenharia;</a:t>
            </a:r>
          </a:p>
          <a:p>
            <a:r>
              <a:rPr lang="pt-BR" dirty="0" smtClean="0"/>
              <a:t>Engenheiros.</a:t>
            </a:r>
          </a:p>
        </p:txBody>
      </p:sp>
    </p:spTree>
    <p:extLst>
      <p:ext uri="{BB962C8B-B14F-4D97-AF65-F5344CB8AC3E}">
        <p14:creationId xmlns:p14="http://schemas.microsoft.com/office/powerpoint/2010/main" val="30210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1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>
                <a:latin typeface="Century Gothic" panose="020B0502020202020204" pitchFamily="34" charset="0"/>
              </a:rPr>
              <a:t>UMA IMAGEM COM O FLUXO DE COMO FUNCIONA</a:t>
            </a:r>
          </a:p>
          <a:p>
            <a:pPr marL="0" indent="0" algn="ctr">
              <a:buNone/>
            </a:pPr>
            <a:endParaRPr lang="pt-BR" dirty="0"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pt-BR" dirty="0">
                <a:latin typeface="Century Gothic" panose="020B0502020202020204" pitchFamily="34" charset="0"/>
              </a:rPr>
              <a:t>TIPO UM DRONE&gt;UM COMPUTADOR&gt;CELULAR&gt;UM ENGENHEIRO&gt;E ALGO QUE REPRESENTA UMA AVALIAÇÃO&gt;BARRAGEM</a:t>
            </a:r>
          </a:p>
          <a:p>
            <a:pPr marL="0" indent="0" algn="ctr">
              <a:buNone/>
            </a:pPr>
            <a:r>
              <a:rPr lang="pt-BR" dirty="0">
                <a:latin typeface="Century Gothic" panose="020B0502020202020204" pitchFamily="34" charset="0"/>
              </a:rPr>
              <a:t>Tudo em desenho </a:t>
            </a:r>
            <a:r>
              <a:rPr lang="pt-BR" dirty="0" err="1">
                <a:latin typeface="Century Gothic" panose="020B0502020202020204" pitchFamily="34" charset="0"/>
              </a:rPr>
              <a:t>Cartoon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65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CONCORRENTES: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8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190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Bahnschrift Light</vt:lpstr>
      <vt:lpstr>Century Gothic</vt:lpstr>
      <vt:lpstr>Trebuchet MS</vt:lpstr>
      <vt:lpstr>Wingdings 3</vt:lpstr>
      <vt:lpstr>Facetado</vt:lpstr>
      <vt:lpstr>Apresentação do PowerPoint</vt:lpstr>
      <vt:lpstr>PORQUE O APLICATIVO PEGASUS É UMA BOA IDEIA?</vt:lpstr>
      <vt:lpstr>PORQUE O APLICATIVO PEGASUS É UMA BOA IDEIA?</vt:lpstr>
      <vt:lpstr>RESULTADO DE CATÁSTROFES:</vt:lpstr>
      <vt:lpstr>CLIENTES ALVOS:</vt:lpstr>
      <vt:lpstr>MERCADO</vt:lpstr>
      <vt:lpstr>SOLUÇÃO</vt:lpstr>
      <vt:lpstr>PRODUTO</vt:lpstr>
      <vt:lpstr>CONCORRENTES:</vt:lpstr>
      <vt:lpstr>DIFERENCIAL MONETIZAÇÃO:</vt:lpstr>
      <vt:lpstr>INVESTIMENTO:</vt:lpstr>
      <vt:lpstr>EQUIPE:</vt:lpstr>
      <vt:lpstr>PRÓXIMOS PASSOS:</vt:lpstr>
      <vt:lpstr>CONTATOS: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Henrique dos Santos</dc:creator>
  <cp:lastModifiedBy>Paulo Henrique</cp:lastModifiedBy>
  <cp:revision>21</cp:revision>
  <dcterms:created xsi:type="dcterms:W3CDTF">2019-04-12T16:50:05Z</dcterms:created>
  <dcterms:modified xsi:type="dcterms:W3CDTF">2019-04-24T00:47:58Z</dcterms:modified>
</cp:coreProperties>
</file>