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300" r:id="rId3"/>
    <p:sldId id="314" r:id="rId4"/>
    <p:sldId id="315" r:id="rId5"/>
    <p:sldId id="318" r:id="rId6"/>
    <p:sldId id="316" r:id="rId7"/>
    <p:sldId id="317" r:id="rId8"/>
    <p:sldId id="319" r:id="rId9"/>
    <p:sldId id="320" r:id="rId10"/>
    <p:sldId id="32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howGuides="1">
      <p:cViewPr varScale="1">
        <p:scale>
          <a:sx n="87" d="100"/>
          <a:sy n="87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C4FDF-04A5-4994-9416-CA370942A464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2CF8D-B3F9-4510-85E3-CF2BC9EAA7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2CF8D-B3F9-4510-85E3-CF2BC9EAA7C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4A5F-4CCA-4F56-8416-394C6BA4B60F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1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0E3-BA37-4F38-B4DE-BD87C15EF121}" type="datetime1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2DE-0BEB-4507-B912-EF6035027874}" type="datetime1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25DC-3C90-4990-B63D-672A76E9C129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0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BE36-DE4C-4E26-B160-82A045CC611D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3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11FA-FD02-48FE-8B7F-317FD8FA2B57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F9CF-4B93-47DB-B55F-601C99063711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2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4CC-B33B-4F6F-B635-360D7A42C94B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0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A7A-8BAD-41BF-9F54-26283CF22826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79B6-6BAE-4CC8-901F-5D385EC137DF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9EA-5D2F-4AF8-A883-F5AE762689F9}" type="datetime1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8349-F60E-4A10-B298-6E68CFB0775A}" type="datetime1">
              <a:rPr lang="pt-BR" smtClean="0"/>
              <a:t>12/12/2018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EF3-A888-4906-8B97-51CFCCA6F4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4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INTERFACE Completa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</a:t>
            </a:fld>
            <a:endParaRPr lang="pt-BR"/>
          </a:p>
        </p:txBody>
      </p:sp>
      <p:pic>
        <p:nvPicPr>
          <p:cNvPr id="1026" name="Picture 2" descr="http://upload.wikimedia.org/wikipedia/commons/thumb/6/61/HTML5_logo_and_wordmark.svg/200px-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4078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Interface.css</a:t>
            </a:r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17" r="67899" b="11863"/>
          <a:stretch/>
        </p:blipFill>
        <p:spPr>
          <a:xfrm>
            <a:off x="2267744" y="1417638"/>
            <a:ext cx="5286262" cy="294746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23333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80" y="986631"/>
            <a:ext cx="7030288" cy="3954537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2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43608" y="5301208"/>
            <a:ext cx="7513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construir este layout foram utilizados: 2 arquivos HTML e 2 arquivos </a:t>
            </a:r>
            <a:r>
              <a:rPr lang="pt-BR" smtClean="0"/>
              <a:t>CSS.</a:t>
            </a:r>
          </a:p>
          <a:p>
            <a:endParaRPr lang="pt-BR" dirty="0" smtClean="0"/>
          </a:p>
          <a:p>
            <a:pPr algn="r"/>
            <a:r>
              <a:rPr lang="pt-BR" dirty="0" smtClean="0"/>
              <a:t>                </a:t>
            </a:r>
            <a:r>
              <a:rPr lang="pt-BR" sz="1400" dirty="0" smtClean="0"/>
              <a:t>1 – Arquivo Artigo.html</a:t>
            </a:r>
            <a:endParaRPr lang="pt-BR" dirty="0" smtClean="0"/>
          </a:p>
        </p:txBody>
      </p:sp>
      <p:sp>
        <p:nvSpPr>
          <p:cNvPr id="4" name="Seta para baixo 3"/>
          <p:cNvSpPr/>
          <p:nvPr/>
        </p:nvSpPr>
        <p:spPr>
          <a:xfrm rot="3836163">
            <a:off x="6051680" y="3111719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88429" y="2966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2432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Produto.html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4" r="21362" b="21409"/>
          <a:stretch/>
        </p:blipFill>
        <p:spPr>
          <a:xfrm>
            <a:off x="333517" y="1196752"/>
            <a:ext cx="8568265" cy="468052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2541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Produto.html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544" r="21625" b="11182"/>
          <a:stretch/>
        </p:blipFill>
        <p:spPr>
          <a:xfrm>
            <a:off x="457199" y="1772816"/>
            <a:ext cx="8344416" cy="223224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4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201389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Produto.css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78" r="69688" b="53229"/>
          <a:stretch/>
        </p:blipFill>
        <p:spPr>
          <a:xfrm>
            <a:off x="2345177" y="1628800"/>
            <a:ext cx="4453646" cy="302433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44690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Artigo.html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78" r="60739" b="16908"/>
          <a:stretch/>
        </p:blipFill>
        <p:spPr>
          <a:xfrm>
            <a:off x="1872680" y="1131765"/>
            <a:ext cx="4931568" cy="5151782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2085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Artigo.html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79" r="14203" b="10272"/>
          <a:stretch/>
        </p:blipFill>
        <p:spPr>
          <a:xfrm>
            <a:off x="251520" y="1417638"/>
            <a:ext cx="8661548" cy="352353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423609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Interface.css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79" r="53580" b="11863"/>
          <a:stretch/>
        </p:blipFill>
        <p:spPr>
          <a:xfrm>
            <a:off x="1763688" y="1196752"/>
            <a:ext cx="5256584" cy="496574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8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18692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Interface.css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6542" r="63989" b="15024"/>
          <a:stretch/>
        </p:blipFill>
        <p:spPr>
          <a:xfrm>
            <a:off x="683568" y="1124743"/>
            <a:ext cx="4896544" cy="523423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EF3-A888-4906-8B97-51CFCCA6F4C6}" type="slidenum">
              <a:rPr lang="pt-BR" smtClean="0"/>
              <a:t>9</a:t>
            </a:fld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HTML5 e CSS3</a:t>
            </a:r>
          </a:p>
        </p:txBody>
      </p:sp>
    </p:spTree>
    <p:extLst>
      <p:ext uri="{BB962C8B-B14F-4D97-AF65-F5344CB8AC3E}">
        <p14:creationId xmlns:p14="http://schemas.microsoft.com/office/powerpoint/2010/main" val="3763093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72</Words>
  <Application>Microsoft Office PowerPoint</Application>
  <PresentationFormat>Apresentação na tela (4:3)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Produto.html</vt:lpstr>
      <vt:lpstr>Produto.html</vt:lpstr>
      <vt:lpstr>Produto.css</vt:lpstr>
      <vt:lpstr>Artigo.html</vt:lpstr>
      <vt:lpstr>Artigo.html</vt:lpstr>
      <vt:lpstr>Interface.css</vt:lpstr>
      <vt:lpstr>Interface.css</vt:lpstr>
      <vt:lpstr>Interface.css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midialeste</dc:creator>
  <cp:lastModifiedBy>Aluno</cp:lastModifiedBy>
  <cp:revision>159</cp:revision>
  <dcterms:created xsi:type="dcterms:W3CDTF">2014-07-06T20:17:18Z</dcterms:created>
  <dcterms:modified xsi:type="dcterms:W3CDTF">2018-12-12T15:15:58Z</dcterms:modified>
</cp:coreProperties>
</file>