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300" r:id="rId3"/>
    <p:sldId id="301" r:id="rId4"/>
    <p:sldId id="313" r:id="rId5"/>
    <p:sldId id="302" r:id="rId6"/>
    <p:sldId id="303" r:id="rId7"/>
    <p:sldId id="314" r:id="rId8"/>
    <p:sldId id="305" r:id="rId9"/>
    <p:sldId id="307" r:id="rId10"/>
    <p:sldId id="315" r:id="rId11"/>
    <p:sldId id="309" r:id="rId12"/>
    <p:sldId id="310" r:id="rId13"/>
    <p:sldId id="316" r:id="rId14"/>
    <p:sldId id="311" r:id="rId15"/>
    <p:sldId id="312" r:id="rId16"/>
    <p:sldId id="31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howGuides="1">
      <p:cViewPr varScale="1">
        <p:scale>
          <a:sx n="87" d="100"/>
          <a:sy n="87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C4FDF-04A5-4994-9416-CA370942A464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2CF8D-B3F9-4510-85E3-CF2BC9EAA7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9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2CF8D-B3F9-4510-85E3-CF2BC9EAA7C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4A5F-4CCA-4F56-8416-394C6BA4B60F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16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0E3-BA37-4F38-B4DE-BD87C15EF121}" type="datetime1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2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2DE-0BEB-4507-B912-EF6035027874}" type="datetime1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4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25DC-3C90-4990-B63D-672A76E9C129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0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BE36-DE4C-4E26-B160-82A045CC611D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3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11FA-FD02-48FE-8B7F-317FD8FA2B57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15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9CF-4B93-47DB-B55F-601C99063711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2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4CC-B33B-4F6F-B635-360D7A42C94B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0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A7A-8BAD-41BF-9F54-26283CF22826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4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79B6-6BAE-4CC8-901F-5D385EC137DF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92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9EA-5D2F-4AF8-A883-F5AE762689F9}" type="datetime1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4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8349-F60E-4A10-B298-6E68CFB0775A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4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</a:t>
            </a:fld>
            <a:endParaRPr lang="pt-BR"/>
          </a:p>
        </p:txBody>
      </p:sp>
      <p:pic>
        <p:nvPicPr>
          <p:cNvPr id="1026" name="Picture 2" descr="http://upload.wikimedia.org/wikipedia/commons/thumb/6/61/HTML5_logo_and_wordmark.svg/200px-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34078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692696"/>
            <a:ext cx="143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Resultado : </a:t>
            </a:r>
            <a:endParaRPr lang="pt-BR" sz="2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8012385" cy="1559296"/>
          </a:xfrm>
          <a:prstGeom prst="rect">
            <a:avLst/>
          </a:prstGeom>
        </p:spPr>
      </p:pic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336582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2777"/>
            <a:ext cx="7978140" cy="430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INTERFACE_9d.html</a:t>
            </a:r>
            <a:endParaRPr lang="pt-BR" sz="18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11</a:t>
            </a:fld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2296525">
            <a:off x="7489992" y="4732774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12618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33425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INTERFACE_9d.css </a:t>
            </a:r>
            <a:r>
              <a:rPr lang="pt-BR" sz="1800" b="1" i="1" dirty="0"/>
              <a:t>(copiar o </a:t>
            </a:r>
            <a:r>
              <a:rPr lang="pt-BR" sz="1800" b="1" i="1" dirty="0" smtClean="0"/>
              <a:t>9c.css </a:t>
            </a:r>
            <a:r>
              <a:rPr lang="pt-BR" sz="1800" b="1" i="1" dirty="0"/>
              <a:t>e implementar)</a:t>
            </a:r>
            <a:endParaRPr lang="pt-BR" sz="1200" b="1" i="1" dirty="0"/>
          </a:p>
          <a:p>
            <a:endParaRPr lang="pt-BR" sz="18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12</a:t>
            </a:fld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2296525">
            <a:off x="3404880" y="2500526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Seta para baixo 7"/>
          <p:cNvSpPr/>
          <p:nvPr/>
        </p:nvSpPr>
        <p:spPr>
          <a:xfrm rot="2296525">
            <a:off x="4056291" y="3342448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18003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692696"/>
            <a:ext cx="143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Resultado : </a:t>
            </a:r>
            <a:endParaRPr lang="pt-BR" sz="2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8" y="1628800"/>
            <a:ext cx="8157542" cy="2123311"/>
          </a:xfrm>
          <a:prstGeom prst="rect">
            <a:avLst/>
          </a:prstGeom>
        </p:spPr>
      </p:pic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408359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0" y="1502786"/>
            <a:ext cx="8058150" cy="418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INTERFACE_9e.html</a:t>
            </a:r>
            <a:endParaRPr lang="pt-BR" sz="18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14</a:t>
            </a:fld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2296525">
            <a:off x="7345976" y="4300726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41255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6"/>
          <a:stretch/>
        </p:blipFill>
        <p:spPr bwMode="auto">
          <a:xfrm>
            <a:off x="470622" y="1556792"/>
            <a:ext cx="7108031" cy="184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INTERFACE_9e.css </a:t>
            </a:r>
            <a:r>
              <a:rPr lang="pt-BR" sz="2000" b="1" i="1" dirty="0"/>
              <a:t>(copiar o </a:t>
            </a:r>
            <a:r>
              <a:rPr lang="pt-BR" sz="2000" b="1" i="1" dirty="0" smtClean="0"/>
              <a:t>9d.css </a:t>
            </a:r>
            <a:r>
              <a:rPr lang="pt-BR" sz="2000" b="1" i="1" dirty="0"/>
              <a:t>e implementar)</a:t>
            </a:r>
            <a:endParaRPr lang="pt-BR" sz="1400" b="1" i="1" dirty="0"/>
          </a:p>
          <a:p>
            <a:endParaRPr lang="pt-BR" sz="18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15</a:t>
            </a:fld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2296525">
            <a:off x="4134319" y="1406244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34391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692696"/>
            <a:ext cx="143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Resultado : </a:t>
            </a:r>
            <a:endParaRPr lang="pt-BR" sz="2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6" y="1556792"/>
            <a:ext cx="8184976" cy="2752685"/>
          </a:xfrm>
          <a:prstGeom prst="rect">
            <a:avLst/>
          </a:prstGeom>
        </p:spPr>
      </p:pic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60659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19175"/>
            <a:ext cx="84010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INTERFACE_9a.html</a:t>
            </a:r>
            <a:endParaRPr lang="pt-BR" sz="1800" b="1" i="1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2</a:t>
            </a:fld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2296525">
            <a:off x="7634009" y="1636431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eta para baixo 10"/>
          <p:cNvSpPr/>
          <p:nvPr/>
        </p:nvSpPr>
        <p:spPr>
          <a:xfrm rot="2296525">
            <a:off x="3817585" y="2572534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32432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INTERFACE_9a.css</a:t>
            </a:r>
            <a:endParaRPr lang="pt-BR" sz="18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3</a:t>
            </a:fld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2296525">
            <a:off x="3817585" y="3436632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2"/>
          <a:stretch/>
        </p:blipFill>
        <p:spPr bwMode="auto">
          <a:xfrm>
            <a:off x="395536" y="1844824"/>
            <a:ext cx="547330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4" y="4653136"/>
            <a:ext cx="5686425" cy="504825"/>
          </a:xfrm>
          <a:prstGeom prst="rect">
            <a:avLst/>
          </a:prstGeom>
        </p:spPr>
      </p:pic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9527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692696"/>
            <a:ext cx="143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Resultado : </a:t>
            </a:r>
            <a:endParaRPr lang="pt-BR" sz="20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7930281" cy="1929832"/>
          </a:xfrm>
          <a:prstGeom prst="rect">
            <a:avLst/>
          </a:prstGeom>
        </p:spPr>
      </p:pic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25919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739063" cy="467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INTERFACE_9b.html</a:t>
            </a:r>
            <a:endParaRPr lang="pt-BR" sz="18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5</a:t>
            </a:fld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2296525">
            <a:off x="3601560" y="4948800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11549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1" y="1484784"/>
            <a:ext cx="7000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INTERFACE_9b.css (copiar o 9a.css e implementar)</a:t>
            </a:r>
            <a:endParaRPr lang="pt-BR" sz="18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6</a:t>
            </a:fld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2296525">
            <a:off x="4033609" y="4035799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eta para baixo 11"/>
          <p:cNvSpPr/>
          <p:nvPr/>
        </p:nvSpPr>
        <p:spPr>
          <a:xfrm rot="2296525">
            <a:off x="5377254" y="4588759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1597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692696"/>
            <a:ext cx="143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Resultado : </a:t>
            </a:r>
            <a:endParaRPr lang="pt-BR" sz="20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7955235" cy="1502656"/>
          </a:xfrm>
          <a:prstGeom prst="rect">
            <a:avLst/>
          </a:prstGeom>
        </p:spPr>
      </p:pic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95383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INTERFACE_9c.html</a:t>
            </a:r>
            <a:endParaRPr lang="pt-BR" sz="18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8</a:t>
            </a:fld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52613"/>
            <a:ext cx="72866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2296525">
            <a:off x="7201961" y="2140487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20985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107781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pt-BR" sz="2800" b="1" i="1" dirty="0" smtClean="0"/>
              <a:t>INTERFACE</a:t>
            </a:r>
            <a:r>
              <a:rPr lang="pt-BR" sz="1800" b="1" i="1" dirty="0" smtClean="0"/>
              <a:t>_</a:t>
            </a:r>
            <a:r>
              <a:rPr lang="pt-BR" sz="2400" b="1" i="1" dirty="0" smtClean="0"/>
              <a:t>9c.css </a:t>
            </a:r>
            <a:r>
              <a:rPr lang="pt-BR" sz="2000" b="1" i="1" dirty="0"/>
              <a:t>(copiar o </a:t>
            </a:r>
            <a:r>
              <a:rPr lang="pt-BR" sz="2000" b="1" i="1" dirty="0" smtClean="0"/>
              <a:t>9b.css </a:t>
            </a:r>
            <a:r>
              <a:rPr lang="pt-BR" sz="2000" b="1" i="1" dirty="0"/>
              <a:t>e implementar)</a:t>
            </a:r>
            <a:endParaRPr lang="pt-BR" sz="1400" b="1" i="1" dirty="0"/>
          </a:p>
          <a:p>
            <a:endParaRPr lang="pt-BR" sz="18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9</a:t>
            </a:fld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2296525">
            <a:off x="5185737" y="2140487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6144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114</Words>
  <Application>Microsoft Office PowerPoint</Application>
  <PresentationFormat>Apresentação na tela (4:3)</PresentationFormat>
  <Paragraphs>49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midialeste</dc:creator>
  <cp:lastModifiedBy>Aluno</cp:lastModifiedBy>
  <cp:revision>160</cp:revision>
  <dcterms:created xsi:type="dcterms:W3CDTF">2014-07-06T20:17:18Z</dcterms:created>
  <dcterms:modified xsi:type="dcterms:W3CDTF">2018-12-12T15:14:43Z</dcterms:modified>
</cp:coreProperties>
</file>