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F8908-F3B4-45F2-8B36-3DD837E6C9CD}" v="6" dt="2019-10-23T16:32:16.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cius M" userId="26bd70b9a0c79490" providerId="LiveId" clId="{35AF8908-F3B4-45F2-8B36-3DD837E6C9CD}"/>
    <pc:docChg chg="undo custSel mod modSld">
      <pc:chgData name="Vinicius M" userId="26bd70b9a0c79490" providerId="LiveId" clId="{35AF8908-F3B4-45F2-8B36-3DD837E6C9CD}" dt="2019-10-23T16:32:54.838" v="138" actId="1076"/>
      <pc:docMkLst>
        <pc:docMk/>
      </pc:docMkLst>
      <pc:sldChg chg="addSp delSp modSp mod setBg">
        <pc:chgData name="Vinicius M" userId="26bd70b9a0c79490" providerId="LiveId" clId="{35AF8908-F3B4-45F2-8B36-3DD837E6C9CD}" dt="2019-10-23T16:28:53.174" v="88" actId="26606"/>
        <pc:sldMkLst>
          <pc:docMk/>
          <pc:sldMk cId="3873137853" sldId="261"/>
        </pc:sldMkLst>
        <pc:spChg chg="mod">
          <ac:chgData name="Vinicius M" userId="26bd70b9a0c79490" providerId="LiveId" clId="{35AF8908-F3B4-45F2-8B36-3DD837E6C9CD}" dt="2019-10-23T16:28:53.174" v="88" actId="26606"/>
          <ac:spMkLst>
            <pc:docMk/>
            <pc:sldMk cId="3873137853" sldId="261"/>
            <ac:spMk id="2" creationId="{00000000-0000-0000-0000-000000000000}"/>
          </ac:spMkLst>
        </pc:spChg>
        <pc:spChg chg="del">
          <ac:chgData name="Vinicius M" userId="26bd70b9a0c79490" providerId="LiveId" clId="{35AF8908-F3B4-45F2-8B36-3DD837E6C9CD}" dt="2019-10-23T16:26:23.662" v="5" actId="931"/>
          <ac:spMkLst>
            <pc:docMk/>
            <pc:sldMk cId="3873137853" sldId="261"/>
            <ac:spMk id="3" creationId="{00000000-0000-0000-0000-000000000000}"/>
          </ac:spMkLst>
        </pc:spChg>
        <pc:spChg chg="add del">
          <ac:chgData name="Vinicius M" userId="26bd70b9a0c79490" providerId="LiveId" clId="{35AF8908-F3B4-45F2-8B36-3DD837E6C9CD}" dt="2019-10-23T16:28:53.174" v="88" actId="26606"/>
          <ac:spMkLst>
            <pc:docMk/>
            <pc:sldMk cId="3873137853" sldId="261"/>
            <ac:spMk id="9" creationId="{4CC87873-603B-4330-9826-D3D46869D23B}"/>
          </ac:spMkLst>
        </pc:spChg>
        <pc:spChg chg="add del">
          <ac:chgData name="Vinicius M" userId="26bd70b9a0c79490" providerId="LiveId" clId="{35AF8908-F3B4-45F2-8B36-3DD837E6C9CD}" dt="2019-10-23T16:28:53.174" v="88" actId="26606"/>
          <ac:spMkLst>
            <pc:docMk/>
            <pc:sldMk cId="3873137853" sldId="261"/>
            <ac:spMk id="12" creationId="{14436AD2-BD0F-4545-B2E9-06007B35B8A7}"/>
          </ac:spMkLst>
        </pc:spChg>
        <pc:picChg chg="add mod">
          <ac:chgData name="Vinicius M" userId="26bd70b9a0c79490" providerId="LiveId" clId="{35AF8908-F3B4-45F2-8B36-3DD837E6C9CD}" dt="2019-10-23T16:28:53.174" v="88" actId="26606"/>
          <ac:picMkLst>
            <pc:docMk/>
            <pc:sldMk cId="3873137853" sldId="261"/>
            <ac:picMk id="5" creationId="{838E792A-02AC-44FB-A243-B60EAF08022F}"/>
          </ac:picMkLst>
        </pc:picChg>
      </pc:sldChg>
      <pc:sldChg chg="addSp delSp modSp">
        <pc:chgData name="Vinicius M" userId="26bd70b9a0c79490" providerId="LiveId" clId="{35AF8908-F3B4-45F2-8B36-3DD837E6C9CD}" dt="2019-10-23T16:32:54.838" v="138" actId="1076"/>
        <pc:sldMkLst>
          <pc:docMk/>
          <pc:sldMk cId="900303504" sldId="262"/>
        </pc:sldMkLst>
        <pc:spChg chg="mod">
          <ac:chgData name="Vinicius M" userId="26bd70b9a0c79490" providerId="LiveId" clId="{35AF8908-F3B4-45F2-8B36-3DD837E6C9CD}" dt="2019-10-23T16:32:08.101" v="129" actId="20577"/>
          <ac:spMkLst>
            <pc:docMk/>
            <pc:sldMk cId="900303504" sldId="262"/>
            <ac:spMk id="2" creationId="{00000000-0000-0000-0000-000000000000}"/>
          </ac:spMkLst>
        </pc:spChg>
        <pc:spChg chg="del">
          <ac:chgData name="Vinicius M" userId="26bd70b9a0c79490" providerId="LiveId" clId="{35AF8908-F3B4-45F2-8B36-3DD837E6C9CD}" dt="2019-10-23T16:32:16.396" v="130" actId="931"/>
          <ac:spMkLst>
            <pc:docMk/>
            <pc:sldMk cId="900303504" sldId="262"/>
            <ac:spMk id="3" creationId="{00000000-0000-0000-0000-000000000000}"/>
          </ac:spMkLst>
        </pc:spChg>
        <pc:picChg chg="add mod modCrop">
          <ac:chgData name="Vinicius M" userId="26bd70b9a0c79490" providerId="LiveId" clId="{35AF8908-F3B4-45F2-8B36-3DD837E6C9CD}" dt="2019-10-23T16:32:54.838" v="138" actId="1076"/>
          <ac:picMkLst>
            <pc:docMk/>
            <pc:sldMk cId="900303504" sldId="262"/>
            <ac:picMk id="5" creationId="{F452C054-A185-42DA-ACBF-529ACA1B676C}"/>
          </ac:picMkLst>
        </pc:picChg>
      </pc:sldChg>
      <pc:sldChg chg="addSp delSp modSp mod setBg">
        <pc:chgData name="Vinicius M" userId="26bd70b9a0c79490" providerId="LiveId" clId="{35AF8908-F3B4-45F2-8B36-3DD837E6C9CD}" dt="2019-10-23T16:31:51.727" v="114" actId="14100"/>
        <pc:sldMkLst>
          <pc:docMk/>
          <pc:sldMk cId="4064632716" sldId="263"/>
        </pc:sldMkLst>
        <pc:spChg chg="mod">
          <ac:chgData name="Vinicius M" userId="26bd70b9a0c79490" providerId="LiveId" clId="{35AF8908-F3B4-45F2-8B36-3DD837E6C9CD}" dt="2019-10-23T16:28:55.689" v="89" actId="26606"/>
          <ac:spMkLst>
            <pc:docMk/>
            <pc:sldMk cId="4064632716" sldId="263"/>
            <ac:spMk id="2" creationId="{00000000-0000-0000-0000-000000000000}"/>
          </ac:spMkLst>
        </pc:spChg>
        <pc:spChg chg="del">
          <ac:chgData name="Vinicius M" userId="26bd70b9a0c79490" providerId="LiveId" clId="{35AF8908-F3B4-45F2-8B36-3DD837E6C9CD}" dt="2019-10-23T16:28:33.870" v="83" actId="931"/>
          <ac:spMkLst>
            <pc:docMk/>
            <pc:sldMk cId="4064632716" sldId="263"/>
            <ac:spMk id="3" creationId="{00000000-0000-0000-0000-000000000000}"/>
          </ac:spMkLst>
        </pc:spChg>
        <pc:spChg chg="add del">
          <ac:chgData name="Vinicius M" userId="26bd70b9a0c79490" providerId="LiveId" clId="{35AF8908-F3B4-45F2-8B36-3DD837E6C9CD}" dt="2019-10-23T16:28:55.689" v="89" actId="26606"/>
          <ac:spMkLst>
            <pc:docMk/>
            <pc:sldMk cId="4064632716" sldId="263"/>
            <ac:spMk id="9" creationId="{648E904C-8D61-4B53-AFD1-E8A9820F867B}"/>
          </ac:spMkLst>
        </pc:spChg>
        <pc:spChg chg="add del">
          <ac:chgData name="Vinicius M" userId="26bd70b9a0c79490" providerId="LiveId" clId="{35AF8908-F3B4-45F2-8B36-3DD837E6C9CD}" dt="2019-10-23T16:28:55.689" v="89" actId="26606"/>
          <ac:spMkLst>
            <pc:docMk/>
            <pc:sldMk cId="4064632716" sldId="263"/>
            <ac:spMk id="12" creationId="{E4B7B3E3-827A-48BE-AD67-A57C45AA6949}"/>
          </ac:spMkLst>
        </pc:spChg>
        <pc:picChg chg="add mod">
          <ac:chgData name="Vinicius M" userId="26bd70b9a0c79490" providerId="LiveId" clId="{35AF8908-F3B4-45F2-8B36-3DD837E6C9CD}" dt="2019-10-23T16:30:02.776" v="101" actId="14100"/>
          <ac:picMkLst>
            <pc:docMk/>
            <pc:sldMk cId="4064632716" sldId="263"/>
            <ac:picMk id="5" creationId="{5ED51D2F-3D24-4FC4-94C0-A66FEF21EF7C}"/>
          </ac:picMkLst>
        </pc:picChg>
        <pc:picChg chg="add mod modCrop">
          <ac:chgData name="Vinicius M" userId="26bd70b9a0c79490" providerId="LiveId" clId="{35AF8908-F3B4-45F2-8B36-3DD837E6C9CD}" dt="2019-10-23T16:31:51.727" v="114" actId="14100"/>
          <ac:picMkLst>
            <pc:docMk/>
            <pc:sldMk cId="4064632716" sldId="263"/>
            <ac:picMk id="7" creationId="{548F452F-0113-434B-8633-88E596B2FE6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917700"/>
            <a:ext cx="9451976" cy="2387600"/>
          </a:xfrm>
        </p:spPr>
        <p:txBody>
          <a:bodyPr>
            <a:noAutofit/>
          </a:bodyPr>
          <a:lstStyle/>
          <a:p>
            <a:pPr algn="ctr"/>
            <a:r>
              <a:rPr lang="pt-BR" sz="5400" b="1" dirty="0">
                <a:solidFill>
                  <a:schemeClr val="tx2">
                    <a:lumMod val="20000"/>
                    <a:lumOff val="80000"/>
                  </a:schemeClr>
                </a:solidFill>
                <a:latin typeface="Ebrima" panose="02000000000000000000" pitchFamily="2" charset="0"/>
                <a:ea typeface="Ebrima" panose="02000000000000000000" pitchFamily="2" charset="0"/>
                <a:cs typeface="Ebrima" panose="02000000000000000000" pitchFamily="2" charset="0"/>
              </a:rPr>
              <a:t>Desenvolvimento de algoritmo de ordenação de vetor aplicado ao jogo da velha</a:t>
            </a:r>
            <a:r>
              <a:rPr lang="pt-BR" sz="5400" b="1" dirty="0">
                <a:solidFill>
                  <a:schemeClr val="tx2">
                    <a:lumMod val="20000"/>
                    <a:lumOff val="80000"/>
                  </a:schemeClr>
                </a:solidFill>
              </a:rPr>
              <a:t>.</a:t>
            </a:r>
          </a:p>
        </p:txBody>
      </p:sp>
      <p:sp>
        <p:nvSpPr>
          <p:cNvPr id="3" name="Subtítulo 2"/>
          <p:cNvSpPr>
            <a:spLocks noGrp="1"/>
          </p:cNvSpPr>
          <p:nvPr>
            <p:ph type="subTitle" idx="1"/>
          </p:nvPr>
        </p:nvSpPr>
        <p:spPr>
          <a:xfrm>
            <a:off x="2403474" y="5715000"/>
            <a:ext cx="8626475" cy="431800"/>
          </a:xfrm>
        </p:spPr>
        <p:txBody>
          <a:bodyPr>
            <a:normAutofit fontScale="92500" lnSpcReduction="10000"/>
          </a:bodyPr>
          <a:lstStyle/>
          <a:p>
            <a:pPr algn="ctr"/>
            <a:r>
              <a:rPr lang="pt-BR" dirty="0">
                <a:latin typeface="Corbel Light" panose="020B0303020204020204" pitchFamily="34" charset="0"/>
                <a:cs typeface="Arial" panose="020B0604020202020204" pitchFamily="34" charset="0"/>
              </a:rPr>
              <a:t>Alunos: Alexandre NEVES / VINICIUS MESQUINI / JULIO HENRIQUE. </a:t>
            </a:r>
          </a:p>
          <a:p>
            <a:endParaRPr lang="pt-BR" dirty="0"/>
          </a:p>
        </p:txBody>
      </p:sp>
      <p:sp>
        <p:nvSpPr>
          <p:cNvPr id="4" name="Subtítulo 2"/>
          <p:cNvSpPr txBox="1">
            <a:spLocks/>
          </p:cNvSpPr>
          <p:nvPr/>
        </p:nvSpPr>
        <p:spPr>
          <a:xfrm>
            <a:off x="2921000" y="6146800"/>
            <a:ext cx="5670549" cy="4318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pt-BR" dirty="0">
                <a:latin typeface="Candara Light" panose="020E0502030303020204" pitchFamily="34" charset="0"/>
                <a:cs typeface="Arial" panose="020B0604020202020204" pitchFamily="34" charset="0"/>
              </a:rPr>
              <a:t>orientadora: ELIANE VENDRAMINI DE OLIVEIRA</a:t>
            </a:r>
          </a:p>
          <a:p>
            <a:endParaRPr lang="pt-BR" dirty="0"/>
          </a:p>
        </p:txBody>
      </p:sp>
    </p:spTree>
    <p:extLst>
      <p:ext uri="{BB962C8B-B14F-4D97-AF65-F5344CB8AC3E}">
        <p14:creationId xmlns:p14="http://schemas.microsoft.com/office/powerpoint/2010/main" val="43377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6212" y="301018"/>
            <a:ext cx="4103688" cy="905482"/>
          </a:xfrm>
        </p:spPr>
        <p:txBody>
          <a:bodyPr>
            <a:noAutofit/>
          </a:bodyPr>
          <a:lstStyle/>
          <a:p>
            <a:pPr marL="571500" indent="-571500">
              <a:buFont typeface="Wingdings" panose="05000000000000000000" pitchFamily="2" charset="2"/>
              <a:buChar char="Ø"/>
            </a:pPr>
            <a:r>
              <a:rPr lang="pt-BR" b="1" i="1" dirty="0"/>
              <a:t>APRESENTAÇÃO</a:t>
            </a:r>
          </a:p>
        </p:txBody>
      </p:sp>
      <p:sp>
        <p:nvSpPr>
          <p:cNvPr id="6" name="Subtítulo 2"/>
          <p:cNvSpPr txBox="1">
            <a:spLocks/>
          </p:cNvSpPr>
          <p:nvPr/>
        </p:nvSpPr>
        <p:spPr>
          <a:xfrm>
            <a:off x="1446211" y="1435100"/>
            <a:ext cx="8626475" cy="11176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sz="3600" i="1" dirty="0">
                <a:latin typeface="Bodoni MT Condensed" panose="02070606080606020203" pitchFamily="18" charset="0"/>
              </a:rPr>
              <a:t>Esse trabalho tem como objetivo colocar  em prática toda teoria vista em sala de aula.</a:t>
            </a:r>
          </a:p>
        </p:txBody>
      </p:sp>
      <p:sp>
        <p:nvSpPr>
          <p:cNvPr id="7" name="Subtítulo 2"/>
          <p:cNvSpPr txBox="1">
            <a:spLocks/>
          </p:cNvSpPr>
          <p:nvPr/>
        </p:nvSpPr>
        <p:spPr>
          <a:xfrm>
            <a:off x="1446210" y="3035300"/>
            <a:ext cx="8626475" cy="11176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sz="3600" i="1" dirty="0">
                <a:latin typeface="Bodoni MT Condensed" panose="02070606080606020203" pitchFamily="18" charset="0"/>
              </a:rPr>
              <a:t>Iremos mostrar em um caso prático como podemos utilizar os métodos de ordenação aplicando no famoso “jogo da velha”. </a:t>
            </a:r>
          </a:p>
        </p:txBody>
      </p:sp>
      <p:sp>
        <p:nvSpPr>
          <p:cNvPr id="8" name="Subtítulo 2"/>
          <p:cNvSpPr txBox="1">
            <a:spLocks/>
          </p:cNvSpPr>
          <p:nvPr/>
        </p:nvSpPr>
        <p:spPr>
          <a:xfrm>
            <a:off x="1446209" y="4635500"/>
            <a:ext cx="8626475" cy="11176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sz="3600" i="1" dirty="0">
                <a:latin typeface="Bodoni MT Condensed" panose="02070606080606020203" pitchFamily="18" charset="0"/>
              </a:rPr>
              <a:t>Precisamente iremos aplicar os métodos de ordenação no </a:t>
            </a:r>
            <a:r>
              <a:rPr lang="pt-BR" sz="3600" i="1" dirty="0" err="1">
                <a:latin typeface="Bodoni MT Condensed" panose="02070606080606020203" pitchFamily="18" charset="0"/>
              </a:rPr>
              <a:t>ranqueamento</a:t>
            </a:r>
            <a:r>
              <a:rPr lang="pt-BR" sz="3600" i="1" dirty="0">
                <a:latin typeface="Bodoni MT Condensed" panose="02070606080606020203" pitchFamily="18" charset="0"/>
              </a:rPr>
              <a:t> dos jogadores. </a:t>
            </a:r>
          </a:p>
        </p:txBody>
      </p:sp>
    </p:spTree>
    <p:extLst>
      <p:ext uri="{BB962C8B-B14F-4D97-AF65-F5344CB8AC3E}">
        <p14:creationId xmlns:p14="http://schemas.microsoft.com/office/powerpoint/2010/main" val="59987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230313" y="224818"/>
            <a:ext cx="7812087" cy="803882"/>
          </a:xfrm>
        </p:spPr>
        <p:txBody>
          <a:bodyPr>
            <a:noAutofit/>
          </a:bodyPr>
          <a:lstStyle/>
          <a:p>
            <a:pPr marL="571500" indent="-571500">
              <a:buFont typeface="Wingdings" panose="05000000000000000000" pitchFamily="2" charset="2"/>
              <a:buChar char="Ø"/>
            </a:pPr>
            <a:r>
              <a:rPr lang="pt-BR" b="1" i="1" dirty="0"/>
              <a:t>METODOS DE ORDENAÇÃO SIMPLES</a:t>
            </a:r>
          </a:p>
        </p:txBody>
      </p:sp>
      <p:sp>
        <p:nvSpPr>
          <p:cNvPr id="5" name="Subtítulo 2"/>
          <p:cNvSpPr txBox="1">
            <a:spLocks/>
          </p:cNvSpPr>
          <p:nvPr/>
        </p:nvSpPr>
        <p:spPr>
          <a:xfrm>
            <a:off x="1725613" y="1130300"/>
            <a:ext cx="8626475" cy="11176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sz="3600" i="1" dirty="0">
                <a:latin typeface="Bodoni MT Condensed" panose="02070606080606020203" pitchFamily="18" charset="0"/>
              </a:rPr>
              <a:t>Dentro dos métodos simples temos quatro métodos de ordenação</a:t>
            </a:r>
          </a:p>
        </p:txBody>
      </p:sp>
      <p:sp>
        <p:nvSpPr>
          <p:cNvPr id="7" name="Subtítulo 2"/>
          <p:cNvSpPr txBox="1">
            <a:spLocks/>
          </p:cNvSpPr>
          <p:nvPr/>
        </p:nvSpPr>
        <p:spPr>
          <a:xfrm>
            <a:off x="1839913" y="1790700"/>
            <a:ext cx="9691687" cy="1117600"/>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defRPr/>
            </a:pPr>
            <a:r>
              <a:rPr lang="pt-BR" sz="2800" i="1" dirty="0" err="1">
                <a:latin typeface="Arial" panose="020B0604020202020204" pitchFamily="34" charset="0"/>
                <a:cs typeface="Arial" panose="020B0604020202020204" pitchFamily="34" charset="0"/>
              </a:rPr>
              <a:t>Insertion</a:t>
            </a:r>
            <a:r>
              <a:rPr lang="pt-BR" sz="2800" i="1" dirty="0">
                <a:latin typeface="Arial" panose="020B0604020202020204" pitchFamily="34" charset="0"/>
                <a:cs typeface="Arial" panose="020B0604020202020204" pitchFamily="34" charset="0"/>
              </a:rPr>
              <a:t> </a:t>
            </a:r>
            <a:r>
              <a:rPr lang="pt-BR" sz="2800" i="1" dirty="0" err="1">
                <a:latin typeface="Arial" panose="020B0604020202020204" pitchFamily="34" charset="0"/>
                <a:cs typeface="Arial" panose="020B0604020202020204" pitchFamily="34" charset="0"/>
              </a:rPr>
              <a:t>Sort</a:t>
            </a:r>
            <a:endParaRPr lang="pt-BR" sz="2800" dirty="0">
              <a:latin typeface="Arial" panose="020B0604020202020204" pitchFamily="34" charset="0"/>
              <a:cs typeface="Arial" panose="020B0604020202020204" pitchFamily="34" charset="0"/>
            </a:endParaRPr>
          </a:p>
          <a:p>
            <a:pPr lvl="1">
              <a:defRPr/>
            </a:pPr>
            <a:r>
              <a:rPr lang="pt-BR" sz="2800" i="1" dirty="0" err="1">
                <a:latin typeface="Arial" panose="020B0604020202020204" pitchFamily="34" charset="0"/>
                <a:cs typeface="Arial" panose="020B0604020202020204" pitchFamily="34" charset="0"/>
              </a:rPr>
              <a:t>Selection</a:t>
            </a:r>
            <a:r>
              <a:rPr lang="pt-BR" sz="2800" i="1" dirty="0">
                <a:latin typeface="Arial" panose="020B0604020202020204" pitchFamily="34" charset="0"/>
                <a:cs typeface="Arial" panose="020B0604020202020204" pitchFamily="34" charset="0"/>
              </a:rPr>
              <a:t> </a:t>
            </a:r>
            <a:r>
              <a:rPr lang="pt-BR" sz="2800" i="1" dirty="0" err="1">
                <a:latin typeface="Arial" panose="020B0604020202020204" pitchFamily="34" charset="0"/>
                <a:cs typeface="Arial" panose="020B0604020202020204" pitchFamily="34" charset="0"/>
              </a:rPr>
              <a:t>Sort</a:t>
            </a:r>
            <a:endParaRPr lang="pt-BR" sz="2800" dirty="0">
              <a:latin typeface="Arial" panose="020B0604020202020204" pitchFamily="34" charset="0"/>
              <a:cs typeface="Arial" panose="020B0604020202020204" pitchFamily="34" charset="0"/>
            </a:endParaRPr>
          </a:p>
          <a:p>
            <a:pPr lvl="1">
              <a:defRPr/>
            </a:pPr>
            <a:r>
              <a:rPr lang="pt-BR" sz="2800" i="1" dirty="0" err="1">
                <a:latin typeface="Arial" panose="020B0604020202020204" pitchFamily="34" charset="0"/>
                <a:cs typeface="Arial" panose="020B0604020202020204" pitchFamily="34" charset="0"/>
              </a:rPr>
              <a:t>Bubble</a:t>
            </a:r>
            <a:r>
              <a:rPr lang="pt-BR" sz="2800" i="1" dirty="0">
                <a:latin typeface="Arial" panose="020B0604020202020204" pitchFamily="34" charset="0"/>
                <a:cs typeface="Arial" panose="020B0604020202020204" pitchFamily="34" charset="0"/>
              </a:rPr>
              <a:t> </a:t>
            </a:r>
            <a:r>
              <a:rPr lang="pt-BR" sz="2800" i="1" dirty="0" err="1">
                <a:latin typeface="Arial" panose="020B0604020202020204" pitchFamily="34" charset="0"/>
                <a:cs typeface="Arial" panose="020B0604020202020204" pitchFamily="34" charset="0"/>
              </a:rPr>
              <a:t>Sort</a:t>
            </a:r>
            <a:endParaRPr lang="pt-BR" sz="2800" dirty="0">
              <a:latin typeface="Arial" panose="020B0604020202020204" pitchFamily="34" charset="0"/>
              <a:cs typeface="Arial" panose="020B0604020202020204" pitchFamily="34" charset="0"/>
            </a:endParaRPr>
          </a:p>
          <a:p>
            <a:pPr lvl="1">
              <a:defRPr/>
            </a:pPr>
            <a:r>
              <a:rPr lang="pt-BR" sz="2800" i="1" dirty="0" err="1">
                <a:latin typeface="Arial" panose="020B0604020202020204" pitchFamily="34" charset="0"/>
                <a:cs typeface="Arial" panose="020B0604020202020204" pitchFamily="34" charset="0"/>
              </a:rPr>
              <a:t>Comb</a:t>
            </a:r>
            <a:r>
              <a:rPr lang="pt-BR" sz="2800" i="1" dirty="0">
                <a:latin typeface="Arial" panose="020B0604020202020204" pitchFamily="34" charset="0"/>
                <a:cs typeface="Arial" panose="020B0604020202020204" pitchFamily="34" charset="0"/>
              </a:rPr>
              <a:t> </a:t>
            </a:r>
            <a:r>
              <a:rPr lang="pt-BR" sz="2800" i="1" dirty="0" err="1">
                <a:latin typeface="Arial" panose="020B0604020202020204" pitchFamily="34" charset="0"/>
                <a:cs typeface="Arial" panose="020B0604020202020204" pitchFamily="34" charset="0"/>
              </a:rPr>
              <a:t>Sort</a:t>
            </a:r>
            <a:r>
              <a:rPr lang="pt-BR" sz="2800" dirty="0">
                <a:latin typeface="Arial" panose="020B0604020202020204" pitchFamily="34" charset="0"/>
                <a:cs typeface="Arial" panose="020B0604020202020204" pitchFamily="34" charset="0"/>
              </a:rPr>
              <a:t>.</a:t>
            </a:r>
          </a:p>
        </p:txBody>
      </p:sp>
      <p:sp>
        <p:nvSpPr>
          <p:cNvPr id="8" name="Subtítulo 2"/>
          <p:cNvSpPr txBox="1">
            <a:spLocks/>
          </p:cNvSpPr>
          <p:nvPr/>
        </p:nvSpPr>
        <p:spPr>
          <a:xfrm>
            <a:off x="1839913" y="3302000"/>
            <a:ext cx="8626475" cy="11176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sz="3600" i="1" dirty="0">
                <a:latin typeface="Bodoni MT Condensed" panose="02070606080606020203" pitchFamily="18" charset="0"/>
              </a:rPr>
              <a:t>Neste presente trabalho será aplicado o método </a:t>
            </a:r>
            <a:r>
              <a:rPr lang="pt-BR" sz="3600" i="1" dirty="0" err="1">
                <a:latin typeface="Bodoni MT Condensed" panose="02070606080606020203" pitchFamily="18" charset="0"/>
              </a:rPr>
              <a:t>Selection</a:t>
            </a:r>
            <a:r>
              <a:rPr lang="pt-BR" sz="3600" i="1" dirty="0">
                <a:latin typeface="Bodoni MT Condensed" panose="02070606080606020203" pitchFamily="18" charset="0"/>
              </a:rPr>
              <a:t> </a:t>
            </a:r>
            <a:r>
              <a:rPr lang="pt-BR" sz="3600" i="1" dirty="0" err="1">
                <a:latin typeface="Bodoni MT Condensed" panose="02070606080606020203" pitchFamily="18" charset="0"/>
              </a:rPr>
              <a:t>Sort</a:t>
            </a:r>
            <a:r>
              <a:rPr lang="pt-BR" sz="3600" i="1" dirty="0">
                <a:latin typeface="Bodoni MT Condensed" panose="02070606080606020203" pitchFamily="18" charset="0"/>
              </a:rPr>
              <a:t>. </a:t>
            </a:r>
          </a:p>
        </p:txBody>
      </p:sp>
      <p:sp>
        <p:nvSpPr>
          <p:cNvPr id="9" name="Subtítulo 2"/>
          <p:cNvSpPr txBox="1">
            <a:spLocks/>
          </p:cNvSpPr>
          <p:nvPr/>
        </p:nvSpPr>
        <p:spPr>
          <a:xfrm>
            <a:off x="1320005" y="4216400"/>
            <a:ext cx="9437689" cy="20320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en-US" altLang="pt-BR" dirty="0">
                <a:latin typeface="Arial" panose="020B0604020202020204" pitchFamily="34" charset="0"/>
                <a:ea typeface="ＭＳ Ｐゴシック" panose="020B0600070205080204" pitchFamily="34" charset="-128"/>
                <a:cs typeface="Arial" panose="020B0604020202020204" pitchFamily="34" charset="0"/>
              </a:rPr>
              <a:t>Segundo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Manzano</a:t>
            </a:r>
            <a:r>
              <a:rPr lang="en-US" altLang="pt-BR" dirty="0">
                <a:latin typeface="Arial" panose="020B0604020202020204" pitchFamily="34" charset="0"/>
                <a:ea typeface="ＭＳ Ｐゴシック" panose="020B0600070205080204" pitchFamily="34" charset="-128"/>
                <a:cs typeface="Arial" panose="020B0604020202020204" pitchFamily="34" charset="0"/>
              </a:rPr>
              <a:t> (2012) a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ordenação</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por</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seleção</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ou</a:t>
            </a:r>
            <a:r>
              <a:rPr lang="en-US" altLang="pt-BR" dirty="0">
                <a:latin typeface="Arial" panose="020B0604020202020204" pitchFamily="34" charset="0"/>
                <a:ea typeface="ＭＳ Ｐゴシック" panose="020B0600070205080204" pitchFamily="34" charset="-128"/>
                <a:cs typeface="Arial" panose="020B0604020202020204" pitchFamily="34" charset="0"/>
              </a:rPr>
              <a:t> selection sort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consiste</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em</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selecionar</a:t>
            </a:r>
            <a:r>
              <a:rPr lang="en-US" altLang="pt-BR" dirty="0">
                <a:latin typeface="Arial" panose="020B0604020202020204" pitchFamily="34" charset="0"/>
                <a:ea typeface="ＭＳ Ｐゴシック" panose="020B0600070205080204" pitchFamily="34" charset="-128"/>
                <a:cs typeface="Arial" panose="020B0604020202020204" pitchFamily="34" charset="0"/>
              </a:rPr>
              <a:t> o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menor</a:t>
            </a:r>
            <a:r>
              <a:rPr lang="en-US" altLang="pt-BR" dirty="0">
                <a:latin typeface="Arial" panose="020B0604020202020204" pitchFamily="34" charset="0"/>
                <a:ea typeface="ＭＳ Ｐゴシック" panose="020B0600070205080204" pitchFamily="34" charset="-128"/>
                <a:cs typeface="Arial" panose="020B0604020202020204" pitchFamily="34" charset="0"/>
              </a:rPr>
              <a:t> item e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colocar</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na</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primeira</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posição</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selecionar</a:t>
            </a:r>
            <a:r>
              <a:rPr lang="en-US" altLang="pt-BR" dirty="0">
                <a:latin typeface="Arial" panose="020B0604020202020204" pitchFamily="34" charset="0"/>
                <a:ea typeface="ＭＳ Ｐゴシック" panose="020B0600070205080204" pitchFamily="34" charset="-128"/>
                <a:cs typeface="Arial" panose="020B0604020202020204" pitchFamily="34" charset="0"/>
              </a:rPr>
              <a:t> o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segundo</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menor</a:t>
            </a:r>
            <a:r>
              <a:rPr lang="en-US" altLang="pt-BR" dirty="0">
                <a:latin typeface="Arial" panose="020B0604020202020204" pitchFamily="34" charset="0"/>
                <a:ea typeface="ＭＳ Ｐゴシック" panose="020B0600070205080204" pitchFamily="34" charset="-128"/>
                <a:cs typeface="Arial" panose="020B0604020202020204" pitchFamily="34" charset="0"/>
              </a:rPr>
              <a:t> item e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colocar</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na</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segunda</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posição</a:t>
            </a:r>
            <a:r>
              <a:rPr lang="en-US" altLang="pt-BR" dirty="0">
                <a:latin typeface="Arial" panose="020B0604020202020204" pitchFamily="34" charset="0"/>
                <a:ea typeface="ＭＳ Ｐゴシック" panose="020B0600070205080204" pitchFamily="34" charset="-128"/>
                <a:cs typeface="Arial" panose="020B0604020202020204" pitchFamily="34" charset="0"/>
              </a:rPr>
              <a:t>, segue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estes</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passos</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até</a:t>
            </a:r>
            <a:r>
              <a:rPr lang="en-US" altLang="pt-BR" dirty="0">
                <a:latin typeface="Arial" panose="020B0604020202020204" pitchFamily="34" charset="0"/>
                <a:ea typeface="ＭＳ Ｐゴシック" panose="020B0600070205080204" pitchFamily="34" charset="-128"/>
                <a:cs typeface="Arial" panose="020B0604020202020204" pitchFamily="34" charset="0"/>
              </a:rPr>
              <a:t> que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reste</a:t>
            </a:r>
            <a:r>
              <a:rPr lang="en-US" altLang="pt-BR" dirty="0">
                <a:latin typeface="Arial" panose="020B0604020202020204" pitchFamily="34" charset="0"/>
                <a:ea typeface="ＭＳ Ｐゴシック" panose="020B0600070205080204" pitchFamily="34" charset="-128"/>
                <a:cs typeface="Arial" panose="020B0604020202020204" pitchFamily="34" charset="0"/>
              </a:rPr>
              <a:t> um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único</a:t>
            </a:r>
            <a:r>
              <a:rPr lang="en-US" altLang="pt-BR" dirty="0">
                <a:latin typeface="Arial" panose="020B0604020202020204" pitchFamily="34" charset="0"/>
                <a:ea typeface="ＭＳ Ｐゴシック" panose="020B0600070205080204" pitchFamily="34" charset="-128"/>
                <a:cs typeface="Arial" panose="020B0604020202020204" pitchFamily="34" charset="0"/>
              </a:rPr>
              <a:t> </a:t>
            </a:r>
            <a:r>
              <a:rPr lang="en-US" altLang="pt-BR" dirty="0" err="1">
                <a:latin typeface="Arial" panose="020B0604020202020204" pitchFamily="34" charset="0"/>
                <a:ea typeface="ＭＳ Ｐゴシック" panose="020B0600070205080204" pitchFamily="34" charset="-128"/>
                <a:cs typeface="Arial" panose="020B0604020202020204" pitchFamily="34" charset="0"/>
              </a:rPr>
              <a:t>elemento</a:t>
            </a:r>
            <a:r>
              <a:rPr lang="en-US" altLang="pt-BR" sz="2000" dirty="0">
                <a:latin typeface="Arial" panose="020B0604020202020204" pitchFamily="34" charset="0"/>
                <a:ea typeface="ＭＳ Ｐゴシック"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12508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344613" y="250218"/>
            <a:ext cx="8472487" cy="11848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571500" indent="-571500">
              <a:buFont typeface="Wingdings" panose="05000000000000000000" pitchFamily="2" charset="2"/>
              <a:buChar char="Ø"/>
            </a:pPr>
            <a:r>
              <a:rPr lang="pt-BR" b="1" i="1" dirty="0"/>
              <a:t>Implantação do </a:t>
            </a:r>
            <a:r>
              <a:rPr lang="pt-BR" b="1" i="1" dirty="0" err="1"/>
              <a:t>selection</a:t>
            </a:r>
            <a:r>
              <a:rPr lang="pt-BR" b="1" i="1" dirty="0"/>
              <a:t> </a:t>
            </a:r>
            <a:r>
              <a:rPr lang="pt-BR" b="1" i="1" dirty="0" err="1"/>
              <a:t>sort</a:t>
            </a:r>
            <a:r>
              <a:rPr lang="pt-BR" b="1" i="1" dirty="0"/>
              <a:t> no ranking do jogo.</a:t>
            </a:r>
          </a:p>
        </p:txBody>
      </p:sp>
      <p:sp>
        <p:nvSpPr>
          <p:cNvPr id="6" name="Subtítulo 2"/>
          <p:cNvSpPr txBox="1">
            <a:spLocks/>
          </p:cNvSpPr>
          <p:nvPr/>
        </p:nvSpPr>
        <p:spPr>
          <a:xfrm>
            <a:off x="1193005" y="1841500"/>
            <a:ext cx="9627395" cy="44069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pt-BR" dirty="0"/>
              <a:t>O ranking será ordenado por sua pontuação feita em uma partida; a cada novos jogadores, o ranking será atualizado com os novas informações, o efeito de ordenação será aplicado por meio de um botão de inserção outros players, cada vitória será computado para seu tipo de jogador (\"X\" ou Bolinha), os empates não serão contabilizados como pontuação, cada vitória representa um ponto fixo (1 </a:t>
            </a:r>
            <a:r>
              <a:rPr lang="pt-BR" dirty="0" err="1"/>
              <a:t>pts</a:t>
            </a:r>
            <a:r>
              <a:rPr lang="pt-BR" dirty="0"/>
              <a:t>), uma sessão pode ter varias repetições, logo os jogadores, poderão se enfrentar, e conquistar vários pontos, em uma mesma sessão, não havendo necessidade de atualizar o ranking a cada vitória.</a:t>
            </a:r>
            <a:endParaRPr lang="en-US" altLang="pt-BR" sz="20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23875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4589" y="192633"/>
            <a:ext cx="9905998" cy="1478570"/>
          </a:xfrm>
        </p:spPr>
        <p:txBody>
          <a:bodyPr/>
          <a:lstStyle/>
          <a:p>
            <a:r>
              <a:rPr lang="pt-BR"/>
              <a:t>Base do projeto</a:t>
            </a:r>
            <a:br>
              <a:rPr lang="pt-BR"/>
            </a:br>
            <a:endParaRPr lang="pt-BR" dirty="0"/>
          </a:p>
        </p:txBody>
      </p:sp>
      <p:pic>
        <p:nvPicPr>
          <p:cNvPr id="5" name="Espaço Reservado para Conteúdo 4" descr="Tela de computador com texto preto sobre fundo branco&#10;&#10;Descrição gerada automaticamente">
            <a:extLst>
              <a:ext uri="{FF2B5EF4-FFF2-40B4-BE49-F238E27FC236}">
                <a16:creationId xmlns:a16="http://schemas.microsoft.com/office/drawing/2014/main" id="{838E792A-02AC-44FB-A243-B60EAF08022F}"/>
              </a:ext>
            </a:extLst>
          </p:cNvPr>
          <p:cNvPicPr>
            <a:picLocks noGrp="1" noChangeAspect="1"/>
          </p:cNvPicPr>
          <p:nvPr>
            <p:ph idx="1"/>
          </p:nvPr>
        </p:nvPicPr>
        <p:blipFill>
          <a:blip r:embed="rId2"/>
          <a:stretch>
            <a:fillRect/>
          </a:stretch>
        </p:blipFill>
        <p:spPr>
          <a:xfrm>
            <a:off x="1141413" y="931918"/>
            <a:ext cx="10094434" cy="5524609"/>
          </a:xfrm>
        </p:spPr>
      </p:pic>
    </p:spTree>
    <p:extLst>
      <p:ext uri="{BB962C8B-B14F-4D97-AF65-F5344CB8AC3E}">
        <p14:creationId xmlns:p14="http://schemas.microsoft.com/office/powerpoint/2010/main" val="387313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478570"/>
          </a:xfrm>
        </p:spPr>
        <p:txBody>
          <a:bodyPr/>
          <a:lstStyle/>
          <a:p>
            <a:r>
              <a:rPr lang="pt-BR"/>
              <a:t>Portando para c#</a:t>
            </a:r>
            <a:br>
              <a:rPr lang="pt-BR"/>
            </a:br>
            <a:endParaRPr lang="pt-BR" dirty="0"/>
          </a:p>
        </p:txBody>
      </p:sp>
      <p:pic>
        <p:nvPicPr>
          <p:cNvPr id="5" name="Espaço Reservado para Conteúdo 4" descr="Tela de celular com texto preto sobre fundo branco&#10;&#10;Descrição gerada automaticamente">
            <a:extLst>
              <a:ext uri="{FF2B5EF4-FFF2-40B4-BE49-F238E27FC236}">
                <a16:creationId xmlns:a16="http://schemas.microsoft.com/office/drawing/2014/main" id="{5ED51D2F-3D24-4FC4-94C0-A66FEF21EF7C}"/>
              </a:ext>
            </a:extLst>
          </p:cNvPr>
          <p:cNvPicPr>
            <a:picLocks noGrp="1" noChangeAspect="1"/>
          </p:cNvPicPr>
          <p:nvPr>
            <p:ph idx="1"/>
          </p:nvPr>
        </p:nvPicPr>
        <p:blipFill>
          <a:blip r:embed="rId2"/>
          <a:stretch>
            <a:fillRect/>
          </a:stretch>
        </p:blipFill>
        <p:spPr>
          <a:xfrm>
            <a:off x="1141413" y="1535504"/>
            <a:ext cx="4983393" cy="3825636"/>
          </a:xfrm>
        </p:spPr>
      </p:pic>
      <p:pic>
        <p:nvPicPr>
          <p:cNvPr id="7" name="Imagem 6" descr="Uma imagem contendo computador&#10;&#10;Descrição gerada automaticamente">
            <a:extLst>
              <a:ext uri="{FF2B5EF4-FFF2-40B4-BE49-F238E27FC236}">
                <a16:creationId xmlns:a16="http://schemas.microsoft.com/office/drawing/2014/main" id="{548F452F-0113-434B-8633-88E596B2FE60}"/>
              </a:ext>
            </a:extLst>
          </p:cNvPr>
          <p:cNvPicPr>
            <a:picLocks noChangeAspect="1"/>
          </p:cNvPicPr>
          <p:nvPr/>
        </p:nvPicPr>
        <p:blipFill rotWithShape="1">
          <a:blip r:embed="rId3"/>
          <a:srcRect l="31475" t="21825" r="31394" b="25903"/>
          <a:stretch/>
        </p:blipFill>
        <p:spPr>
          <a:xfrm>
            <a:off x="6124806" y="1535504"/>
            <a:ext cx="4831158" cy="3825636"/>
          </a:xfrm>
          <a:prstGeom prst="rect">
            <a:avLst/>
          </a:prstGeom>
        </p:spPr>
      </p:pic>
    </p:spTree>
    <p:extLst>
      <p:ext uri="{BB962C8B-B14F-4D97-AF65-F5344CB8AC3E}">
        <p14:creationId xmlns:p14="http://schemas.microsoft.com/office/powerpoint/2010/main" val="406463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77618"/>
            <a:ext cx="9905998" cy="1478570"/>
          </a:xfrm>
        </p:spPr>
        <p:txBody>
          <a:bodyPr/>
          <a:lstStyle/>
          <a:p>
            <a:r>
              <a:rPr lang="pt-BR" dirty="0"/>
              <a:t>Projeto final</a:t>
            </a:r>
            <a:br>
              <a:rPr lang="pt-BR" dirty="0"/>
            </a:br>
            <a:endParaRPr lang="pt-BR" dirty="0"/>
          </a:p>
        </p:txBody>
      </p:sp>
      <p:pic>
        <p:nvPicPr>
          <p:cNvPr id="5" name="Espaço Reservado para Conteúdo 4" descr="Uma imagem contendo computador&#10;&#10;Descrição gerada automaticamente">
            <a:extLst>
              <a:ext uri="{FF2B5EF4-FFF2-40B4-BE49-F238E27FC236}">
                <a16:creationId xmlns:a16="http://schemas.microsoft.com/office/drawing/2014/main" id="{F452C054-A185-42DA-ACBF-529ACA1B676C}"/>
              </a:ext>
            </a:extLst>
          </p:cNvPr>
          <p:cNvPicPr>
            <a:picLocks noGrp="1" noChangeAspect="1"/>
          </p:cNvPicPr>
          <p:nvPr>
            <p:ph idx="1"/>
          </p:nvPr>
        </p:nvPicPr>
        <p:blipFill rotWithShape="1">
          <a:blip r:embed="rId2"/>
          <a:srcRect l="31297" t="19441" r="31326" b="26806"/>
          <a:stretch/>
        </p:blipFill>
        <p:spPr>
          <a:xfrm>
            <a:off x="2728209" y="1270416"/>
            <a:ext cx="6086008" cy="4923074"/>
          </a:xfrm>
        </p:spPr>
      </p:pic>
    </p:spTree>
    <p:extLst>
      <p:ext uri="{BB962C8B-B14F-4D97-AF65-F5344CB8AC3E}">
        <p14:creationId xmlns:p14="http://schemas.microsoft.com/office/powerpoint/2010/main" val="90030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344613" y="250218"/>
            <a:ext cx="8472487" cy="11848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571500" indent="-571500">
              <a:buFont typeface="Wingdings" panose="05000000000000000000" pitchFamily="2" charset="2"/>
              <a:buChar char="Ø"/>
            </a:pPr>
            <a:r>
              <a:rPr lang="pt-BR" b="1" i="1" dirty="0"/>
              <a:t>conclusão</a:t>
            </a:r>
          </a:p>
        </p:txBody>
      </p:sp>
      <p:sp>
        <p:nvSpPr>
          <p:cNvPr id="6" name="Subtítulo 2"/>
          <p:cNvSpPr txBox="1">
            <a:spLocks/>
          </p:cNvSpPr>
          <p:nvPr/>
        </p:nvSpPr>
        <p:spPr>
          <a:xfrm>
            <a:off x="1193004" y="4838700"/>
            <a:ext cx="9627395" cy="9398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pt-BR" altLang="pt-BR" dirty="0"/>
              <a:t>E como podemos ver aplicação na pratica dessa teoria, é que o método realmente funciona e é bastante utilizado por ser rápido e se encaixa perfeitamente nesses casos de ordenações que tem poucos itens para serem ordenados.</a:t>
            </a:r>
            <a:endParaRPr lang="en-US" altLang="pt-BR" sz="20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5" name="Subtítulo 2"/>
          <p:cNvSpPr txBox="1">
            <a:spLocks/>
          </p:cNvSpPr>
          <p:nvPr/>
        </p:nvSpPr>
        <p:spPr>
          <a:xfrm>
            <a:off x="1801813" y="2692400"/>
            <a:ext cx="9691687" cy="1117600"/>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defRPr/>
            </a:pPr>
            <a:r>
              <a:rPr lang="pt-BR" sz="2800" i="1" dirty="0">
                <a:latin typeface="Arial" panose="020B0604020202020204" pitchFamily="34" charset="0"/>
                <a:cs typeface="Arial" panose="020B0604020202020204" pitchFamily="34" charset="0"/>
              </a:rPr>
              <a:t>Bancos.</a:t>
            </a:r>
            <a:endParaRPr lang="pt-BR" sz="2800" dirty="0">
              <a:latin typeface="Arial" panose="020B0604020202020204" pitchFamily="34" charset="0"/>
              <a:cs typeface="Arial" panose="020B0604020202020204" pitchFamily="34" charset="0"/>
            </a:endParaRPr>
          </a:p>
          <a:p>
            <a:pPr lvl="1">
              <a:defRPr/>
            </a:pPr>
            <a:r>
              <a:rPr lang="pt-BR" sz="2800" i="1" dirty="0">
                <a:latin typeface="Arial" panose="020B0604020202020204" pitchFamily="34" charset="0"/>
                <a:cs typeface="Arial" panose="020B0604020202020204" pitchFamily="34" charset="0"/>
              </a:rPr>
              <a:t>Correios.</a:t>
            </a:r>
            <a:endParaRPr lang="pt-BR" sz="2800" dirty="0">
              <a:latin typeface="Arial" panose="020B0604020202020204" pitchFamily="34" charset="0"/>
              <a:cs typeface="Arial" panose="020B0604020202020204" pitchFamily="34" charset="0"/>
            </a:endParaRPr>
          </a:p>
          <a:p>
            <a:pPr lvl="1">
              <a:defRPr/>
            </a:pPr>
            <a:r>
              <a:rPr lang="pt-BR" sz="2800" dirty="0">
                <a:latin typeface="Arial" panose="020B0604020202020204" pitchFamily="34" charset="0"/>
                <a:cs typeface="Arial" panose="020B0604020202020204" pitchFamily="34" charset="0"/>
              </a:rPr>
              <a:t>Hospitais.</a:t>
            </a:r>
          </a:p>
          <a:p>
            <a:pPr lvl="1">
              <a:defRPr/>
            </a:pPr>
            <a:r>
              <a:rPr lang="pt-BR" sz="2800" dirty="0">
                <a:latin typeface="Arial" panose="020B0604020202020204" pitchFamily="34" charset="0"/>
                <a:cs typeface="Arial" panose="020B0604020202020204" pitchFamily="34" charset="0"/>
              </a:rPr>
              <a:t>Tabela de Futebol.</a:t>
            </a:r>
          </a:p>
        </p:txBody>
      </p:sp>
      <p:sp>
        <p:nvSpPr>
          <p:cNvPr id="7" name="Subtítulo 2"/>
          <p:cNvSpPr txBox="1">
            <a:spLocks/>
          </p:cNvSpPr>
          <p:nvPr/>
        </p:nvSpPr>
        <p:spPr>
          <a:xfrm>
            <a:off x="1344613" y="3810000"/>
            <a:ext cx="9627395" cy="9398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pt-BR" dirty="0"/>
              <a:t>Porem muita das vezes as pessoas não enxergam isso ou não tem esse olhar como uma pessoa que estuda na área de computação ou que já trabalha. </a:t>
            </a:r>
            <a:endParaRPr lang="en-US" altLang="pt-BR" sz="20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8" name="Subtítulo 2"/>
          <p:cNvSpPr txBox="1">
            <a:spLocks/>
          </p:cNvSpPr>
          <p:nvPr/>
        </p:nvSpPr>
        <p:spPr>
          <a:xfrm>
            <a:off x="1344613" y="1708150"/>
            <a:ext cx="9627395" cy="9398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pt-BR" dirty="0"/>
              <a:t>Conclui se que a teoria vista em sala de aula é vivenciada todos os dias. como em filas de bancos, porem as vezes nós não enxergamos isso </a:t>
            </a:r>
            <a:endParaRPr lang="en-US" altLang="pt-BR" sz="20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8420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393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8</vt:i4>
      </vt:variant>
    </vt:vector>
  </HeadingPairs>
  <TitlesOfParts>
    <vt:vector size="16" baseType="lpstr">
      <vt:lpstr>Arial</vt:lpstr>
      <vt:lpstr>Bodoni MT Condensed</vt:lpstr>
      <vt:lpstr>Candara Light</vt:lpstr>
      <vt:lpstr>Corbel Light</vt:lpstr>
      <vt:lpstr>Ebrima</vt:lpstr>
      <vt:lpstr>Tw Cen MT</vt:lpstr>
      <vt:lpstr>Wingdings</vt:lpstr>
      <vt:lpstr>Circuito</vt:lpstr>
      <vt:lpstr>Desenvolvimento de algoritmo de ordenação de vetor aplicado ao jogo da velha.</vt:lpstr>
      <vt:lpstr>APRESENTAÇÃO</vt:lpstr>
      <vt:lpstr>METODOS DE ORDENAÇÃO SIMPLES</vt:lpstr>
      <vt:lpstr>Apresentação do PowerPoint</vt:lpstr>
      <vt:lpstr>Base do projeto </vt:lpstr>
      <vt:lpstr>Portando para c# </vt:lpstr>
      <vt:lpstr>Projeto final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algoritmo de ordenação de vetor aplicado ao jogo da velha.</dc:title>
  <dc:creator>Alexandre Neves</dc:creator>
  <cp:lastModifiedBy>Vinicius M</cp:lastModifiedBy>
  <cp:revision>16</cp:revision>
  <dcterms:created xsi:type="dcterms:W3CDTF">2019-10-07T23:28:16Z</dcterms:created>
  <dcterms:modified xsi:type="dcterms:W3CDTF">2019-10-23T16:33:00Z</dcterms:modified>
</cp:coreProperties>
</file>