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icius Mesquini" initials="VM" lastIdx="2" clrIdx="0">
    <p:extLst>
      <p:ext uri="{19B8F6BF-5375-455C-9EA6-DF929625EA0E}">
        <p15:presenceInfo xmlns:p15="http://schemas.microsoft.com/office/powerpoint/2012/main" userId="26bd70b9a0c794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214416-5581-4056-B2B2-FA645FE09709}" v="670" dt="2021-08-09T01:34:57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08T15:51:15.060" idx="1">
    <p:pos x="10" y="10"/>
    <p:text>Distribuição Europeia lançada em 2011, feita para ser um sistema amigável, teve sua inspiração no arch linux, contendo gerenciador pacman, e sistema de rolling updates para não ter quebra entre versões, os pacotes então são atualizados continuamente, sem dar grande pulos entre versões, é também compatível com o repositório dos usuários do arch;
Trabalha com 3 tipos de repositórios:
Instável, teste e estável
Ambientes gráficos: 
XFCE: Para pessoas que querem um desktop confiável e rápido
KDE: Interface incorporada para acessar e instalar facilmente temas, widgets, etc. Embora muito fácil de usar e certamente chamativo.
Gnome: Para as pessoas que querem um desktop muito moderno e simples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08T18:19:57.325" idx="2">
    <p:pos x="10" y="10"/>
    <p:text>com foco em ser simples e prático, manjaro tem uma instalação intuitiva e sua interface mais ainda, consegue juntar a alta personalização do arch linux com uma usabilidade fácil para todos, possui uma interface limpa e muito agradável; É uma distro com alta documentação, e com uma comunidade bem ativa buscando sempre melhorias para seu crescimento, seus grandes repositórios e seu alto suporte aos variados tipos de hardware, também são características que  atraem os usuários
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3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4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45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5511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6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18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53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601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2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9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8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2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7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9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4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9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55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50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053662"/>
            <a:ext cx="4752399" cy="3329581"/>
          </a:xfrm>
        </p:spPr>
        <p:txBody>
          <a:bodyPr>
            <a:normAutofit/>
          </a:bodyPr>
          <a:lstStyle/>
          <a:p>
            <a:r>
              <a:rPr lang="de-DE" sz="6700"/>
              <a:t>MANJARO</a:t>
            </a:r>
            <a:endParaRPr lang="de-DE" sz="6700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6" y="4383242"/>
            <a:ext cx="4752398" cy="861420"/>
          </a:xfrm>
        </p:spPr>
        <p:txBody>
          <a:bodyPr>
            <a:normAutofit/>
          </a:bodyPr>
          <a:lstStyle/>
          <a:p>
            <a:r>
              <a:rPr lang="de-DE"/>
              <a:t>Distribuição baseada em arch linux</a:t>
            </a:r>
            <a:endParaRPr lang="de-D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5" name="Gráfico 5">
            <a:extLst>
              <a:ext uri="{FF2B5EF4-FFF2-40B4-BE49-F238E27FC236}">
                <a16:creationId xmlns:a16="http://schemas.microsoft.com/office/drawing/2014/main" id="{17993B94-207C-4E3D-9B98-18D97B951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3354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B7925-35DA-43E6-AA93-8284F27C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958" y="608161"/>
            <a:ext cx="3549121" cy="1098431"/>
          </a:xfrm>
        </p:spPr>
        <p:txBody>
          <a:bodyPr/>
          <a:lstStyle/>
          <a:p>
            <a:r>
              <a:rPr lang="pt-BR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Origem e </a:t>
            </a:r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características</a:t>
            </a:r>
            <a:endParaRPr lang="pt-BR" dirty="0"/>
          </a:p>
        </p:txBody>
      </p:sp>
      <p:pic>
        <p:nvPicPr>
          <p:cNvPr id="9" name="Imagem 9" descr="Logotipo&#10;&#10;Descrição gerada automaticamente">
            <a:extLst>
              <a:ext uri="{FF2B5EF4-FFF2-40B4-BE49-F238E27FC236}">
                <a16:creationId xmlns:a16="http://schemas.microsoft.com/office/drawing/2014/main" id="{CD89C79E-3B28-4D1A-ABB2-9239F880C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2707" y="2395629"/>
            <a:ext cx="2705999" cy="2572829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AFF19A-5435-438C-A0B6-8EABCE359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6958" y="2094781"/>
            <a:ext cx="3549121" cy="3712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Font typeface="Arial" charset="2"/>
              <a:buChar char="•"/>
            </a:pPr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Lançamento: 2011</a:t>
            </a:r>
            <a:endParaRPr lang="pt-BR"/>
          </a:p>
          <a:p>
            <a:pPr marL="285750" indent="-285750">
              <a:lnSpc>
                <a:spcPct val="150000"/>
              </a:lnSpc>
              <a:buFont typeface="Arial" charset="2"/>
              <a:buChar char="•"/>
            </a:pPr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Baseado em Arch Linux porém independente</a:t>
            </a:r>
          </a:p>
          <a:p>
            <a:pPr marL="285750" indent="-285750">
              <a:lnSpc>
                <a:spcPct val="150000"/>
              </a:lnSpc>
              <a:buFont typeface="Arial" charset="2"/>
              <a:buChar char="•"/>
            </a:pPr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Gerenciador de pacotes pacman</a:t>
            </a:r>
            <a:endParaRPr lang="pt-B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Arial" charset="2"/>
              <a:buChar char="•"/>
            </a:pPr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j-lt"/>
                <a:cs typeface="+mj-lt"/>
              </a:rPr>
              <a:t>compatibilidade com o </a:t>
            </a:r>
            <a:r>
              <a:rPr lang="pt-BR" i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j-lt"/>
                <a:cs typeface="+mj-lt"/>
              </a:rPr>
              <a:t>AUR</a:t>
            </a:r>
            <a:endParaRPr lang="pt-BR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Clr>
                <a:srgbClr val="8AD0D6"/>
              </a:buClr>
              <a:buFont typeface="Arial" charset="2"/>
              <a:buChar char="•"/>
            </a:pPr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Rolling updates</a:t>
            </a:r>
            <a:endParaRPr lang="pt-B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Clr>
                <a:srgbClr val="8AD0D6"/>
              </a:buClr>
              <a:buFont typeface="Arial" charset="2"/>
              <a:buChar char="•"/>
            </a:pPr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XFCE, KDE, Gnome</a:t>
            </a:r>
            <a:endParaRPr lang="pt-B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Clr>
                <a:srgbClr val="8AD0D6"/>
              </a:buClr>
              <a:buFont typeface="Arial" charset="2"/>
              <a:buChar char="•"/>
            </a:pPr>
            <a:endParaRPr lang="pt-B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buClr>
                <a:srgbClr val="1E5155">
                  <a:lumMod val="40000"/>
                  <a:lumOff val="60000"/>
                </a:srgbClr>
              </a:buClr>
            </a:pPr>
            <a:endParaRPr lang="pt-B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11" name="Imagem 11" descr="Ícone&#10;&#10;Descrição gerada automaticamente">
            <a:extLst>
              <a:ext uri="{FF2B5EF4-FFF2-40B4-BE49-F238E27FC236}">
                <a16:creationId xmlns:a16="http://schemas.microsoft.com/office/drawing/2014/main" id="{8FE55125-8A4A-421C-927F-F14B50511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080" y="2558452"/>
            <a:ext cx="2743200" cy="2258683"/>
          </a:xfrm>
          <a:prstGeom prst="rect">
            <a:avLst/>
          </a:prstGeom>
        </p:spPr>
      </p:pic>
      <p:sp>
        <p:nvSpPr>
          <p:cNvPr id="19" name="Seta: Divisa 18">
            <a:extLst>
              <a:ext uri="{FF2B5EF4-FFF2-40B4-BE49-F238E27FC236}">
                <a16:creationId xmlns:a16="http://schemas.microsoft.com/office/drawing/2014/main" id="{3C756162-8115-4304-B888-FF248201AECB}"/>
              </a:ext>
            </a:extLst>
          </p:cNvPr>
          <p:cNvSpPr/>
          <p:nvPr/>
        </p:nvSpPr>
        <p:spPr>
          <a:xfrm>
            <a:off x="8468566" y="3242396"/>
            <a:ext cx="488830" cy="488830"/>
          </a:xfrm>
          <a:prstGeom prst="chevron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Seta: Divisa 19">
            <a:extLst>
              <a:ext uri="{FF2B5EF4-FFF2-40B4-BE49-F238E27FC236}">
                <a16:creationId xmlns:a16="http://schemas.microsoft.com/office/drawing/2014/main" id="{08E8ADD2-F54C-4F63-8636-C0FE5ACC30D2}"/>
              </a:ext>
            </a:extLst>
          </p:cNvPr>
          <p:cNvSpPr/>
          <p:nvPr/>
        </p:nvSpPr>
        <p:spPr>
          <a:xfrm>
            <a:off x="7792830" y="3242395"/>
            <a:ext cx="488830" cy="488830"/>
          </a:xfrm>
          <a:prstGeom prst="chevron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77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B7925-35DA-43E6-AA93-8284F27C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958" y="608161"/>
            <a:ext cx="3549121" cy="1098431"/>
          </a:xfrm>
        </p:spPr>
        <p:txBody>
          <a:bodyPr/>
          <a:lstStyle/>
          <a:p>
            <a:r>
              <a:rPr lang="pt-BR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Foco </a:t>
            </a:r>
            <a:b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pt-BR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 vantagens</a:t>
            </a:r>
            <a:endParaRPr lang="pt-BR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AFF19A-5435-438C-A0B6-8EABCE359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6958" y="2094781"/>
            <a:ext cx="3549121" cy="3712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Font typeface="Arial" charset="2"/>
              <a:buChar char="•"/>
            </a:pPr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User friendly</a:t>
            </a:r>
            <a:endParaRPr lang="pt-BR"/>
          </a:p>
          <a:p>
            <a:pPr marL="285750" indent="-285750">
              <a:lnSpc>
                <a:spcPct val="150000"/>
              </a:lnSpc>
              <a:buClr>
                <a:srgbClr val="8AD0D6"/>
              </a:buClr>
              <a:buFont typeface="Arial" charset="2"/>
              <a:buChar char="•"/>
            </a:pPr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Repositórios grandes</a:t>
            </a:r>
            <a:endParaRPr lang="pt-B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Clr>
                <a:srgbClr val="8AD0D6"/>
              </a:buClr>
              <a:buFont typeface="Arial" charset="2"/>
              <a:buChar char="•"/>
            </a:pPr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Instalação personalizada e facil</a:t>
            </a:r>
            <a:endParaRPr lang="pt-B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Clr>
                <a:srgbClr val="8AD0D6"/>
              </a:buClr>
              <a:buFont typeface="Arial" charset="2"/>
              <a:buChar char="•"/>
            </a:pPr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Rapidez com pacman</a:t>
            </a:r>
            <a:endParaRPr lang="pt-B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Clr>
                <a:srgbClr val="8AD0D6"/>
              </a:buClr>
              <a:buFont typeface="Arial" charset="2"/>
              <a:buChar char="•"/>
            </a:pPr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Grande suporte a hardware</a:t>
            </a:r>
            <a:endParaRPr lang="pt-B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Clr>
                <a:srgbClr val="8AD0D6"/>
              </a:buClr>
              <a:buFont typeface="Arial" charset="2"/>
              <a:buChar char="•"/>
            </a:pPr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Sistema sempre atualizado</a:t>
            </a:r>
            <a:endParaRPr lang="pt-B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Clr>
                <a:srgbClr val="8AD0D6"/>
              </a:buClr>
              <a:buFont typeface="Arial" charset="2"/>
              <a:buChar char="•"/>
            </a:pPr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Documentação e comunidade</a:t>
            </a:r>
            <a:endParaRPr lang="pt-B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Clr>
                <a:srgbClr val="8AD0D6"/>
              </a:buClr>
              <a:buFont typeface="Arial" charset="2"/>
              <a:buChar char="•"/>
            </a:pPr>
            <a:endParaRPr lang="pt-B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Clr>
                <a:srgbClr val="8AD0D6"/>
              </a:buClr>
              <a:buFont typeface="Arial" charset="2"/>
              <a:buChar char="•"/>
            </a:pPr>
            <a:endParaRPr lang="pt-B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Clr>
                <a:srgbClr val="8AD0D6"/>
              </a:buClr>
              <a:buFont typeface="Arial" charset="2"/>
              <a:buChar char="•"/>
            </a:pPr>
            <a:endParaRPr lang="pt-B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Clr>
                <a:srgbClr val="8AD0D6"/>
              </a:buClr>
              <a:buFont typeface="Arial" charset="2"/>
              <a:buChar char="•"/>
            </a:pPr>
            <a:endParaRPr lang="pt-B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buClr>
                <a:srgbClr val="1E5155">
                  <a:lumMod val="40000"/>
                  <a:lumOff val="60000"/>
                </a:srgbClr>
              </a:buClr>
            </a:pPr>
            <a:endParaRPr lang="pt-B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8" name="Imagem 8">
            <a:extLst>
              <a:ext uri="{FF2B5EF4-FFF2-40B4-BE49-F238E27FC236}">
                <a16:creationId xmlns:a16="http://schemas.microsoft.com/office/drawing/2014/main" id="{7EC3B3FC-9BE8-425A-9DDD-B4F85AB01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1959" y="2084087"/>
            <a:ext cx="5191125" cy="2695575"/>
          </a:xfrm>
          <a:ln w="57150">
            <a:solidFill>
              <a:schemeClr val="tx1"/>
            </a:solidFill>
          </a:ln>
        </p:spPr>
      </p:pic>
      <p:pic>
        <p:nvPicPr>
          <p:cNvPr id="9" name="Imagem 9" descr="Tela de computador com fundo preto&#10;&#10;Descrição gerada automaticamente">
            <a:extLst>
              <a:ext uri="{FF2B5EF4-FFF2-40B4-BE49-F238E27FC236}">
                <a16:creationId xmlns:a16="http://schemas.microsoft.com/office/drawing/2014/main" id="{B8EAF2FD-D777-4872-8075-49163ABDF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721" y="3800355"/>
            <a:ext cx="5201728" cy="267910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4887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Ion</vt:lpstr>
      <vt:lpstr>MANJARO</vt:lpstr>
      <vt:lpstr>Origem e características</vt:lpstr>
      <vt:lpstr>Foco  e vantagens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185</cp:revision>
  <dcterms:created xsi:type="dcterms:W3CDTF">2021-08-08T21:25:06Z</dcterms:created>
  <dcterms:modified xsi:type="dcterms:W3CDTF">2021-08-09T01:35:25Z</dcterms:modified>
</cp:coreProperties>
</file>