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5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8" r:id="rId10"/>
    <p:sldId id="299" r:id="rId11"/>
    <p:sldId id="295" r:id="rId12"/>
    <p:sldId id="296" r:id="rId13"/>
    <p:sldId id="291" r:id="rId14"/>
    <p:sldId id="292" r:id="rId15"/>
    <p:sldId id="293" r:id="rId16"/>
    <p:sldId id="294" r:id="rId17"/>
    <p:sldId id="29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424209C-824B-4901-A3F1-AFF6E73661E7}">
          <p14:sldIdLst>
            <p14:sldId id="275"/>
            <p14:sldId id="284"/>
            <p14:sldId id="285"/>
            <p14:sldId id="286"/>
            <p14:sldId id="287"/>
            <p14:sldId id="288"/>
            <p14:sldId id="289"/>
            <p14:sldId id="290"/>
            <p14:sldId id="298"/>
            <p14:sldId id="299"/>
            <p14:sldId id="295"/>
            <p14:sldId id="296"/>
            <p14:sldId id="291"/>
            <p14:sldId id="292"/>
            <p14:sldId id="293"/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190F"/>
    <a:srgbClr val="A20000"/>
    <a:srgbClr val="60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1" autoAdjust="0"/>
    <p:restoredTop sz="94660"/>
  </p:normalViewPr>
  <p:slideViewPr>
    <p:cSldViewPr>
      <p:cViewPr varScale="1">
        <p:scale>
          <a:sx n="85" d="100"/>
          <a:sy n="85" d="100"/>
        </p:scale>
        <p:origin x="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CESAR FELIX CORREIA" userId="be8b6a6f-89f5-4630-a4d0-ef1efb90dff3" providerId="ADAL" clId="{65F5A457-5E4F-4DA4-8091-9592EB9C5648}"/>
    <pc:docChg chg="delSld modSection">
      <pc:chgData name="PAULO CESAR FELIX CORREIA" userId="be8b6a6f-89f5-4630-a4d0-ef1efb90dff3" providerId="ADAL" clId="{65F5A457-5E4F-4DA4-8091-9592EB9C5648}" dt="2021-03-10T13:20:37.029" v="2" actId="47"/>
      <pc:docMkLst>
        <pc:docMk/>
      </pc:docMkLst>
      <pc:sldChg chg="del">
        <pc:chgData name="PAULO CESAR FELIX CORREIA" userId="be8b6a6f-89f5-4630-a4d0-ef1efb90dff3" providerId="ADAL" clId="{65F5A457-5E4F-4DA4-8091-9592EB9C5648}" dt="2021-03-10T13:20:24.827" v="0" actId="47"/>
        <pc:sldMkLst>
          <pc:docMk/>
          <pc:sldMk cId="943298182" sldId="282"/>
        </pc:sldMkLst>
      </pc:sldChg>
      <pc:sldChg chg="del">
        <pc:chgData name="PAULO CESAR FELIX CORREIA" userId="be8b6a6f-89f5-4630-a4d0-ef1efb90dff3" providerId="ADAL" clId="{65F5A457-5E4F-4DA4-8091-9592EB9C5648}" dt="2021-03-10T13:20:25.813" v="1" actId="47"/>
        <pc:sldMkLst>
          <pc:docMk/>
          <pc:sldMk cId="1381462456" sldId="283"/>
        </pc:sldMkLst>
      </pc:sldChg>
      <pc:sldChg chg="del">
        <pc:chgData name="PAULO CESAR FELIX CORREIA" userId="be8b6a6f-89f5-4630-a4d0-ef1efb90dff3" providerId="ADAL" clId="{65F5A457-5E4F-4DA4-8091-9592EB9C5648}" dt="2021-03-10T13:20:37.029" v="2" actId="47"/>
        <pc:sldMkLst>
          <pc:docMk/>
          <pc:sldMk cId="482349678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D7C66-A0BF-4D00-8C37-26B77989E960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87B6-52DD-4C68-98D4-A10F52E82AA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7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E64E-4ED2-4D91-BFAA-108C4FBE553E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7E76-21BD-43A2-9B4B-6D7AF270EC7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68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97E76-21BD-43A2-9B4B-6D7AF270EC7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1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97E76-21BD-43A2-9B4B-6D7AF270EC7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07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CMS = Sistema Gerenciamento de </a:t>
            </a:r>
            <a:r>
              <a:rPr lang="pt-BR" dirty="0" err="1"/>
              <a:t>Conteudo</a:t>
            </a:r>
            <a:endParaRPr lang="pt-BR" dirty="0"/>
          </a:p>
          <a:p>
            <a:r>
              <a:rPr lang="pt-BR" baseline="0" dirty="0"/>
              <a:t> significado </a:t>
            </a:r>
            <a:r>
              <a:rPr lang="pt-BR" baseline="0" dirty="0">
                <a:sym typeface="Wingdings" panose="05000000000000000000" pitchFamily="2" charset="2"/>
              </a:rPr>
              <a:t> </a:t>
            </a:r>
            <a:r>
              <a:rPr lang="pt-BR" baseline="0" dirty="0" err="1">
                <a:sym typeface="Wingdings" panose="05000000000000000000" pitchFamily="2" charset="2"/>
              </a:rPr>
              <a:t>Content</a:t>
            </a:r>
            <a:r>
              <a:rPr lang="pt-BR" baseline="0" dirty="0">
                <a:sym typeface="Wingdings" panose="05000000000000000000" pitchFamily="2" charset="2"/>
              </a:rPr>
              <a:t> Management System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97E76-21BD-43A2-9B4B-6D7AF270EC7B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08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Gestalt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refere-se a um processo de dar forma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97E76-21BD-43A2-9B4B-6D7AF270EC7B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70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4800" b="1" cap="sm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9072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6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9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49896"/>
            <a:ext cx="8229600" cy="11430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>
            <a:lvl1pPr marL="342900" indent="-342900">
              <a:buSzPct val="80000"/>
              <a:buFont typeface="Wingdings" pitchFamily="2" charset="2"/>
              <a:buChar char=""/>
              <a:defRPr/>
            </a:lvl1pPr>
            <a:lvl2pPr marL="742950" indent="-285750">
              <a:buClr>
                <a:srgbClr val="9999CC"/>
              </a:buClr>
              <a:buSzPct val="80000"/>
              <a:buFont typeface="Wingdings" pitchFamily="2" charset="2"/>
              <a:buChar char=""/>
              <a:defRPr/>
            </a:lvl2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0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6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03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7788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22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8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3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6C04-FDD3-4D5B-92E3-051CB1ACFC61}" type="datetimeFigureOut">
              <a:rPr lang="pt-BR" smtClean="0"/>
              <a:t>10/03/2021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9847-BB79-40BD-B9FD-49DA2F221AE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extBox 2"/>
          <p:cNvSpPr txBox="1"/>
          <p:nvPr userDrawn="1"/>
        </p:nvSpPr>
        <p:spPr>
          <a:xfrm>
            <a:off x="0" y="44624"/>
            <a:ext cx="9144000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ts val="4830"/>
              </a:lnSpc>
            </a:pPr>
            <a:r>
              <a:rPr lang="en-CA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P</a:t>
            </a:r>
            <a:r>
              <a:rPr lang="en-CA" sz="4000" b="1" spc="50" baseline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ROJETO DE APLICAÇÕES WEB</a:t>
            </a:r>
            <a:endParaRPr lang="en-CA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0" y="692696"/>
            <a:ext cx="2267744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2372874" y="692696"/>
            <a:ext cx="680424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envolvimentopara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lecarvalho.com/images/cursolog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4320480" cy="28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2.bp.blogspot.com/-wVAVUUCjBD0/TbtOsFlG6zI/AAAAAAAAACM/sDQHgdWNQ2U/s1600/programaca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8718"/>
            <a:ext cx="1495315" cy="160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pt-BR" sz="6000" dirty="0"/>
              <a:t>Projeto de Aplicações Web I</a:t>
            </a:r>
          </a:p>
        </p:txBody>
      </p:sp>
    </p:spTree>
    <p:extLst>
      <p:ext uri="{BB962C8B-B14F-4D97-AF65-F5344CB8AC3E}">
        <p14:creationId xmlns:p14="http://schemas.microsoft.com/office/powerpoint/2010/main" val="3052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Algumas questões que podem ser levantadas antes de começar o desenvolvimento do website: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1-     O meu website será estático ou animado?</a:t>
            </a:r>
          </a:p>
          <a:p>
            <a:r>
              <a:rPr lang="pt-BR" dirty="0"/>
              <a:t>2 – O meu site terá um sistema de CMS?</a:t>
            </a:r>
          </a:p>
          <a:p>
            <a:r>
              <a:rPr lang="pt-BR" dirty="0"/>
              <a:t>3 – Qual a melhor resolução para o meu site?</a:t>
            </a:r>
          </a:p>
          <a:p>
            <a:r>
              <a:rPr lang="pt-BR" dirty="0"/>
              <a:t>4 – Como saber qual o melhor layout para meu website?</a:t>
            </a:r>
          </a:p>
          <a:p>
            <a:r>
              <a:rPr lang="pt-BR" dirty="0"/>
              <a:t>5 – Navegabilidade, usabilidade, mobilidade...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6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Tudo começa com um bom Briefing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i="1" dirty="0"/>
              <a:t>briefing</a:t>
            </a:r>
            <a:r>
              <a:rPr lang="pt-BR" dirty="0"/>
              <a:t> é um conjunto de perguntas e/ou atividades que servem para determinar como se dará o projeto, elaboração e execução de determinada coisa – no caso, a “coisa” é um </a:t>
            </a:r>
            <a:r>
              <a:rPr lang="pt-BR" i="1" dirty="0"/>
              <a:t>web site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0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r>
              <a:rPr lang="pt-BR" dirty="0"/>
              <a:t>Estratégia Modelo Briefing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76464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1) Quais são os principais objetivos do site? Informar? Vender? Dar suporte? ...?</a:t>
            </a:r>
          </a:p>
          <a:p>
            <a:r>
              <a:rPr lang="pt-BR" dirty="0"/>
              <a:t>2) Que tipo de site ele é? Puramente promocional? Coletor de Informações? Uma publicação? ...?</a:t>
            </a:r>
          </a:p>
          <a:p>
            <a:r>
              <a:rPr lang="pt-BR" dirty="0"/>
              <a:t>3) Quais são as mensagens mais importantes que o site deve passar aos visitantes?</a:t>
            </a:r>
          </a:p>
          <a:p>
            <a:r>
              <a:rPr lang="pt-BR" dirty="0"/>
              <a:t>4) Quais são os planos para promover o site?</a:t>
            </a:r>
          </a:p>
          <a:p>
            <a:r>
              <a:rPr lang="pt-BR" dirty="0"/>
              <a:t>5) Há uma data aproximada para o site tenha que estar pronto?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INFORMAÇÕES GERAIS SOBRE O WEB SITE</a:t>
            </a:r>
          </a:p>
          <a:p>
            <a:r>
              <a:rPr lang="pt-BR" dirty="0"/>
              <a:t>6) Descreva o negócio/produto/empresa como se fosse uma pessoa. É sério? Jovem? Confiável? ...? Justifique.</a:t>
            </a:r>
          </a:p>
          <a:p>
            <a:r>
              <a:rPr lang="pt-BR" dirty="0"/>
              <a:t>7) Quais são os pontos fortes e fracos do negócio/produto/empresa? Por quê?</a:t>
            </a:r>
          </a:p>
          <a:p>
            <a:r>
              <a:rPr lang="pt-BR" dirty="0"/>
              <a:t>8) Qual a mensagem que melhor descreve o conteúdo/atuação do negócio/produto/empresa?</a:t>
            </a:r>
          </a:p>
          <a:p>
            <a:r>
              <a:rPr lang="pt-BR" dirty="0"/>
              <a:t>9) É necessário obter dados dos visitantes? O quê é preciso saber? Por quê?</a:t>
            </a:r>
          </a:p>
        </p:txBody>
      </p:sp>
    </p:spTree>
    <p:extLst>
      <p:ext uri="{BB962C8B-B14F-4D97-AF65-F5344CB8AC3E}">
        <p14:creationId xmlns:p14="http://schemas.microsoft.com/office/powerpoint/2010/main" val="363622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Pergunte-se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1. Conteúdo</a:t>
            </a:r>
          </a:p>
          <a:p>
            <a:r>
              <a:rPr lang="pt-BR" dirty="0"/>
              <a:t>Sem sombra de dúvidas o conteúdo é o fator-chave de sucesso para os </a:t>
            </a:r>
            <a:r>
              <a:rPr lang="pt-BR" i="1" dirty="0"/>
              <a:t>web sites</a:t>
            </a:r>
            <a:r>
              <a:rPr lang="pt-BR" dirty="0"/>
              <a:t> e projetos </a:t>
            </a:r>
            <a:r>
              <a:rPr lang="pt-BR" i="1" dirty="0"/>
              <a:t>online</a:t>
            </a:r>
            <a:r>
              <a:rPr lang="pt-BR" dirty="0"/>
              <a:t>, em geral. Levando em consideração alguns pontos importantes, pode-se caminhar à consecução do objetivo de alcançar a qualidade deste e, consequentemente, a qualidade e satisfação para quem acessa.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2. Navegabilidade</a:t>
            </a:r>
          </a:p>
          <a:p>
            <a:r>
              <a:rPr lang="pt-BR" dirty="0"/>
              <a:t>A facilidade que o visitante tem para navegar entre/nos conteúdos do site é fator determinante para o sucesso ou fracasso de seu espaço </a:t>
            </a:r>
            <a:r>
              <a:rPr lang="pt-BR" i="1" dirty="0"/>
              <a:t>online</a:t>
            </a:r>
            <a:r>
              <a:rPr lang="pt-BR" dirty="0"/>
              <a:t>. Perceba em conversas com amigos, colegas e mesmo observando seu próprio comportamento, que quando se entra em um site confuso, “embaraçado”, sem uma boa estrutura navegacional, que a atitude é logo de irritabilidade e a primeira frase que vem à cabeça é “Droga, que site confuso! Vou embora…”.</a:t>
            </a:r>
          </a:p>
        </p:txBody>
      </p:sp>
    </p:spTree>
    <p:extLst>
      <p:ext uri="{BB962C8B-B14F-4D97-AF65-F5344CB8AC3E}">
        <p14:creationId xmlns:p14="http://schemas.microsoft.com/office/powerpoint/2010/main" val="28875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3. Web Design</a:t>
            </a:r>
          </a:p>
          <a:p>
            <a:r>
              <a:rPr lang="pt-BR" dirty="0"/>
              <a:t>Que “o conteúdo é o rei” todos os desenvolvedores sabem; o que muitos ainda não sabem é dar a devida importância ao </a:t>
            </a:r>
            <a:r>
              <a:rPr lang="pt-BR" b="1" dirty="0"/>
              <a:t>web design</a:t>
            </a:r>
            <a:r>
              <a:rPr lang="pt-BR" dirty="0"/>
              <a:t>. A forma como os elementos visuais estão dispostos e como se apresentam influi diretamente na maneira como as pessoas </a:t>
            </a:r>
            <a:r>
              <a:rPr lang="pt-BR" b="1" dirty="0"/>
              <a:t>percebem</a:t>
            </a:r>
            <a:r>
              <a:rPr lang="pt-BR" dirty="0"/>
              <a:t> e </a:t>
            </a:r>
            <a:r>
              <a:rPr lang="pt-BR" b="1" dirty="0"/>
              <a:t>entendem</a:t>
            </a:r>
            <a:r>
              <a:rPr lang="pt-BR" dirty="0"/>
              <a:t> os </a:t>
            </a:r>
            <a:r>
              <a:rPr lang="pt-BR" i="1" dirty="0"/>
              <a:t>web sites</a:t>
            </a:r>
            <a:r>
              <a:rPr lang="pt-BR" dirty="0"/>
              <a:t>. Conhecer alguns </a:t>
            </a:r>
            <a:r>
              <a:rPr lang="pt-BR" b="1" u="sng" dirty="0"/>
              <a:t>princípios básicos de Gestalt aplicado ao web design</a:t>
            </a:r>
            <a:r>
              <a:rPr lang="pt-BR" dirty="0"/>
              <a:t> e dar importância a determinados elementos é de suma importância.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3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pt-BR" b="1" dirty="0"/>
              <a:t>4. Outras considerações</a:t>
            </a:r>
          </a:p>
          <a:p>
            <a:r>
              <a:rPr lang="pt-BR" dirty="0"/>
              <a:t>Para finalizar, ficam considerações sobre elementos de caráter geral dos </a:t>
            </a:r>
            <a:r>
              <a:rPr lang="pt-BR" i="1" dirty="0"/>
              <a:t>sites</a:t>
            </a:r>
            <a:r>
              <a:rPr lang="pt-BR" dirty="0"/>
              <a:t> que, se levados em conta e bem planejados, certamente aumentam a qualidade do site. Como exemplo a URL, idioma da página, tempo de carregamento.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4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Erros Comuns de Web Sites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1. usar fontes ruins</a:t>
            </a:r>
          </a:p>
          <a:p>
            <a:r>
              <a:rPr lang="pt-BR" b="1" dirty="0"/>
              <a:t>2. não usar imagens, apenas texto puro</a:t>
            </a:r>
          </a:p>
          <a:p>
            <a:r>
              <a:rPr lang="pt-BR" b="1" dirty="0"/>
              <a:t>3: textos longos sem parágrafos</a:t>
            </a:r>
          </a:p>
          <a:p>
            <a:r>
              <a:rPr lang="pt-BR" b="1" dirty="0"/>
              <a:t>4: fonte muito pequena</a:t>
            </a:r>
          </a:p>
          <a:p>
            <a:r>
              <a:rPr lang="pt-BR" b="1" dirty="0"/>
              <a:t>5: flash muito pesado</a:t>
            </a:r>
          </a:p>
          <a:p>
            <a:r>
              <a:rPr lang="pt-BR" b="1" dirty="0"/>
              <a:t>7: publicidade demais</a:t>
            </a:r>
          </a:p>
          <a:p>
            <a:r>
              <a:rPr lang="pt-BR" b="1" dirty="0"/>
              <a:t> 8: pop </a:t>
            </a:r>
            <a:r>
              <a:rPr lang="pt-BR" b="1" dirty="0" err="1"/>
              <a:t>ups</a:t>
            </a:r>
            <a:r>
              <a:rPr lang="pt-BR" b="1" dirty="0"/>
              <a:t> indesejados</a:t>
            </a:r>
          </a:p>
          <a:p>
            <a:r>
              <a:rPr lang="pt-BR" b="1" dirty="0"/>
              <a:t>9: conteúdos muito extensos</a:t>
            </a:r>
          </a:p>
          <a:p>
            <a:r>
              <a:rPr lang="pt-BR" b="1"/>
              <a:t>10: links invisíveis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6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Principais Áreas do Desenvolvimento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b="1" dirty="0"/>
              <a:t>Desenvolvimento front-</a:t>
            </a:r>
            <a:r>
              <a:rPr lang="pt-BR" b="1" dirty="0" err="1"/>
              <a:t>end</a:t>
            </a:r>
            <a:r>
              <a:rPr lang="pt-BR" b="1" dirty="0"/>
              <a:t> e </a:t>
            </a:r>
            <a:r>
              <a:rPr lang="pt-BR" b="1" dirty="0" err="1"/>
              <a:t>back-end</a:t>
            </a:r>
            <a:endParaRPr lang="pt-BR" dirty="0"/>
          </a:p>
          <a:p>
            <a:pPr fontAlgn="base"/>
            <a:r>
              <a:rPr lang="pt-BR" b="1" dirty="0"/>
              <a:t>Arquitetura da Informação</a:t>
            </a:r>
            <a:endParaRPr lang="pt-BR" dirty="0"/>
          </a:p>
          <a:p>
            <a:pPr fontAlgn="base"/>
            <a:r>
              <a:rPr lang="pt-BR" b="1" dirty="0"/>
              <a:t>Usabilidade</a:t>
            </a:r>
            <a:endParaRPr lang="pt-BR" dirty="0"/>
          </a:p>
          <a:p>
            <a:pPr fontAlgn="base"/>
            <a:r>
              <a:rPr lang="pt-BR" b="1" dirty="0"/>
              <a:t>Web Design</a:t>
            </a:r>
            <a:endParaRPr lang="pt-BR" dirty="0"/>
          </a:p>
          <a:p>
            <a:pPr fontAlgn="base"/>
            <a:r>
              <a:rPr lang="pt-BR" b="1" dirty="0"/>
              <a:t>SEO</a:t>
            </a:r>
            <a:endParaRPr lang="pt-BR" dirty="0"/>
          </a:p>
          <a:p>
            <a:pPr fontAlgn="base"/>
            <a:r>
              <a:rPr lang="pt-BR" b="1" dirty="0"/>
              <a:t>Bancos de Dados</a:t>
            </a:r>
            <a:endParaRPr lang="pt-BR" dirty="0"/>
          </a:p>
          <a:p>
            <a:pPr fontAlgn="base"/>
            <a:r>
              <a:rPr lang="pt-BR" b="1" dirty="0"/>
              <a:t>Marketing Digital</a:t>
            </a:r>
            <a:endParaRPr lang="pt-BR" dirty="0"/>
          </a:p>
          <a:p>
            <a:pPr fontAlgn="base"/>
            <a:r>
              <a:rPr lang="pt-BR" b="1" dirty="0"/>
              <a:t>Acessibilidade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5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Desenvolvimento Front-</a:t>
            </a:r>
            <a:r>
              <a:rPr lang="pt-BR" sz="3600" dirty="0" err="1"/>
              <a:t>End</a:t>
            </a:r>
            <a:r>
              <a:rPr lang="pt-BR" sz="3600" dirty="0"/>
              <a:t> E Back-</a:t>
            </a:r>
            <a:r>
              <a:rPr lang="pt-BR" sz="3600" dirty="0" err="1"/>
              <a:t>End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dirty="0"/>
              <a:t> é para os visitantes do site;</a:t>
            </a:r>
          </a:p>
          <a:p>
            <a:pPr fontAlgn="base"/>
            <a:r>
              <a:rPr lang="pt-BR" b="1" dirty="0"/>
              <a:t>Back-</a:t>
            </a:r>
            <a:r>
              <a:rPr lang="pt-BR" b="1" dirty="0" err="1"/>
              <a:t>end</a:t>
            </a:r>
            <a:r>
              <a:rPr lang="pt-BR" dirty="0"/>
              <a:t> é para os administradores do site;</a:t>
            </a:r>
          </a:p>
          <a:p>
            <a:r>
              <a:rPr lang="pt-BR" dirty="0"/>
              <a:t>Ex1. Site de Notícias – Quem vê as notícias esta vendo o </a:t>
            </a:r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dirty="0"/>
              <a:t>, quem desenvolve, insere as notícias, precisa de uma área para fazer tal coisa(uma área que somente pessoas autorizadas tem acesso), está então mexendo no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32219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“</a:t>
            </a:r>
            <a:r>
              <a:rPr lang="pt-BR" i="1" dirty="0"/>
              <a:t>Bons arquitetos de informação tornam o complexo claro, tornam a informação inteligível para outros seres humanos. Se eles tem sucesso fazendo isto, são bons arquitetos de informação. Se falham, não são bons.”</a:t>
            </a:r>
          </a:p>
          <a:p>
            <a:endParaRPr lang="pt-BR" i="1" dirty="0"/>
          </a:p>
          <a:p>
            <a:r>
              <a:rPr lang="pt-BR" dirty="0"/>
              <a:t>O arquiteto da informação tem por atuação, Filtrar informações do site, Hierarquizar informações, Auxiliar a Usabilidade(facilidade), Auxiliar o Web Design(</a:t>
            </a:r>
            <a:r>
              <a:rPr lang="pt-BR" dirty="0" err="1"/>
              <a:t>Wireframe</a:t>
            </a:r>
            <a:r>
              <a:rPr lang="pt-BR" dirty="0"/>
              <a:t>)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900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Já aconteceu de você entrar em um site e se sentir, quase que literalmente, perdido? Você tenta localizar alguma informação, mas, por mais que tente, parece que as informações que procura estão “escondidas”.</a:t>
            </a:r>
          </a:p>
          <a:p>
            <a:r>
              <a:rPr lang="pt-BR" dirty="0"/>
              <a:t>Pois bem, este site não tem usabilidade.</a:t>
            </a:r>
          </a:p>
          <a:p>
            <a:endParaRPr lang="pt-BR" dirty="0"/>
          </a:p>
          <a:p>
            <a:r>
              <a:rPr lang="pt-BR" i="1" dirty="0"/>
              <a:t>Usabilidade é sinônimo de facilidade de uso. Se um produto é fácil de usar, o usuário tem maior produtividade: aprende mais rápido a usar, memoriza as operações e comete menos erros.</a:t>
            </a:r>
          </a:p>
        </p:txBody>
      </p:sp>
    </p:spTree>
    <p:extLst>
      <p:ext uri="{BB962C8B-B14F-4D97-AF65-F5344CB8AC3E}">
        <p14:creationId xmlns:p14="http://schemas.microsoft.com/office/powerpoint/2010/main" val="42854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Designer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web design pode ser visto como uma extensão da prática do design, onde o foco do projeto é a criação de web sites e documentos disponíveis no ambiente da web.</a:t>
            </a:r>
          </a:p>
        </p:txBody>
      </p:sp>
    </p:spTree>
    <p:extLst>
      <p:ext uri="{BB962C8B-B14F-4D97-AF65-F5344CB8AC3E}">
        <p14:creationId xmlns:p14="http://schemas.microsoft.com/office/powerpoint/2010/main" val="23742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Otimização de Sites é o conjunto de estratégias com o objetivo de potencializar e melhorar o posicionamento de um site nas páginas de resultados naturais (orgânicos) nos sites de busca. </a:t>
            </a:r>
          </a:p>
          <a:p>
            <a:endParaRPr lang="pt-BR" dirty="0"/>
          </a:p>
          <a:p>
            <a:r>
              <a:rPr lang="pt-BR" dirty="0"/>
              <a:t>O termo SEO (do inglês,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, Acrônimo SEO, também traduzido no Brasil como “otimização para mecanismos de busca”) também se refere a indústria de consultoria, que trabalha na otimização de projetos e websites de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22797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dirty="0"/>
              <a:t>Processo de desenvolvimento de software (conceitos, fatores de sucesso, requisitos)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i="1" dirty="0"/>
              <a:t>Questões simples para planejar e executar de forma excelente o desenvolvimento de sites e projetos web, em geral. Retirado do site </a:t>
            </a:r>
            <a:r>
              <a:rPr lang="pt-BR" sz="1600" i="1" dirty="0">
                <a:hlinkClick r:id="rId3"/>
              </a:rPr>
              <a:t>www.desenvolvimentoparaweb.com</a:t>
            </a:r>
            <a:endParaRPr lang="pt-BR" sz="1600" i="1" dirty="0"/>
          </a:p>
          <a:p>
            <a:r>
              <a:rPr lang="pt-BR" dirty="0"/>
              <a:t>O </a:t>
            </a:r>
            <a:r>
              <a:rPr lang="pt-BR" b="1" u="sng" dirty="0"/>
              <a:t>desenvolvimento web</a:t>
            </a:r>
            <a:r>
              <a:rPr lang="pt-BR" dirty="0"/>
              <a:t> às vezes é encarado como algo extremamente complexo, um verdadeiro “Bicho de Sete Cabeças”!</a:t>
            </a:r>
          </a:p>
          <a:p>
            <a:r>
              <a:rPr lang="pt-BR" dirty="0"/>
              <a:t>Aprenda a questionar-se</a:t>
            </a:r>
          </a:p>
        </p:txBody>
      </p:sp>
    </p:spTree>
    <p:extLst>
      <p:ext uri="{BB962C8B-B14F-4D97-AF65-F5344CB8AC3E}">
        <p14:creationId xmlns:p14="http://schemas.microsoft.com/office/powerpoint/2010/main" val="9151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Lembrem-se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Design não é somente estética,</a:t>
            </a:r>
          </a:p>
          <a:p>
            <a:r>
              <a:rPr lang="pt-BR" dirty="0"/>
              <a:t>Design não é somente arte</a:t>
            </a:r>
          </a:p>
          <a:p>
            <a:r>
              <a:rPr lang="pt-BR" dirty="0"/>
              <a:t>Design não é somente funcionalidade</a:t>
            </a:r>
          </a:p>
          <a:p>
            <a:r>
              <a:rPr lang="pt-BR" dirty="0"/>
              <a:t>Design não é somente técnica.</a:t>
            </a:r>
          </a:p>
          <a:p>
            <a:r>
              <a:rPr lang="pt-BR" dirty="0"/>
              <a:t>É um pouco de tudo.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0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presentação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1090</Words>
  <Application>Microsoft Office PowerPoint</Application>
  <PresentationFormat>Apresentação na tela (4:3)</PresentationFormat>
  <Paragraphs>88</Paragraphs>
  <Slides>17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Apresentação1</vt:lpstr>
      <vt:lpstr>Projeto de Aplicações Web I</vt:lpstr>
      <vt:lpstr>Principais Áreas do Desenvolvimento Web</vt:lpstr>
      <vt:lpstr>Desenvolvimento Front-End E Back-End</vt:lpstr>
      <vt:lpstr>Arquitetura da Informação</vt:lpstr>
      <vt:lpstr>Usabilidade</vt:lpstr>
      <vt:lpstr>Web Designer</vt:lpstr>
      <vt:lpstr>Seo</vt:lpstr>
      <vt:lpstr>Processo de desenvolvimento de software (conceitos, fatores de sucesso, requisitos)</vt:lpstr>
      <vt:lpstr>Lembrem-se</vt:lpstr>
      <vt:lpstr>Algumas questões que podem ser levantadas antes de começar o desenvolvimento do website: </vt:lpstr>
      <vt:lpstr>Tudo começa com um bom Briefing</vt:lpstr>
      <vt:lpstr>Estratégia Modelo Briefing</vt:lpstr>
      <vt:lpstr>Pergunte-se</vt:lpstr>
      <vt:lpstr>Apresentação do PowerPoint</vt:lpstr>
      <vt:lpstr>Apresentação do PowerPoint</vt:lpstr>
      <vt:lpstr>Apresentação do PowerPoint</vt:lpstr>
      <vt:lpstr>10 Erros Comuns de Web 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TH14G0</dc:creator>
  <cp:lastModifiedBy>PAULO CESAR FELIX CORREIA</cp:lastModifiedBy>
  <cp:revision>92</cp:revision>
  <dcterms:created xsi:type="dcterms:W3CDTF">2011-07-26T05:22:02Z</dcterms:created>
  <dcterms:modified xsi:type="dcterms:W3CDTF">2021-03-10T13:20:49Z</dcterms:modified>
</cp:coreProperties>
</file>