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c5c9533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c5c9533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c5e1c994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c5e1c994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c5e2c26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c5e2c26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c5e2c2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c5e2c2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5e2c26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5e2c26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c555f22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c555f22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c5e2c26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c5e2c26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idade.uf.gov.br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www.cidade.uf.gov.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997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Datathon:</a:t>
            </a:r>
            <a:r>
              <a:rPr lang="pt-BR" sz="4100"/>
              <a:t>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PANDA x</a:t>
            </a:r>
            <a:r>
              <a:rPr lang="pt-BR" sz="4100"/>
              <a:t> </a:t>
            </a:r>
            <a:r>
              <a:rPr lang="pt-BR" sz="4100"/>
              <a:t>Serasa</a:t>
            </a:r>
            <a:endParaRPr sz="4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7225" y="27102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 de PEPs dos municípios brasileiros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50700" y="431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Ana Ellen Deodato Pereira da Silva - 800206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Gabrielly Castilho Guimarães - 805757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João Pedro Trevisan - 769774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Vinícius Gonçalves Perillo - 800219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Trabalho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436025" y="136190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14"/>
          <p:cNvCxnSpPr>
            <a:stCxn id="285" idx="2"/>
            <a:endCxn id="287" idx="0"/>
          </p:cNvCxnSpPr>
          <p:nvPr/>
        </p:nvCxnSpPr>
        <p:spPr>
          <a:xfrm>
            <a:off x="1408775" y="2159300"/>
            <a:ext cx="22200" cy="762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14"/>
          <p:cNvSpPr txBox="1"/>
          <p:nvPr/>
        </p:nvSpPr>
        <p:spPr>
          <a:xfrm>
            <a:off x="791850" y="157640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IBGE.csv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458100" y="29218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458100" y="2921850"/>
            <a:ext cx="194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URL padrão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www.cidade.uf.gov.br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1464975" y="4327550"/>
            <a:ext cx="13125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4"/>
          <p:cNvCxnSpPr/>
          <p:nvPr/>
        </p:nvCxnSpPr>
        <p:spPr>
          <a:xfrm>
            <a:off x="1456950" y="3719250"/>
            <a:ext cx="6600" cy="633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4"/>
          <p:cNvSpPr/>
          <p:nvPr/>
        </p:nvSpPr>
        <p:spPr>
          <a:xfrm>
            <a:off x="2778900" y="39288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3134725" y="414335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Validação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4" name="Google Shape;294;p14"/>
          <p:cNvCxnSpPr>
            <a:stCxn id="292" idx="0"/>
          </p:cNvCxnSpPr>
          <p:nvPr/>
        </p:nvCxnSpPr>
        <p:spPr>
          <a:xfrm flipH="1" rot="10800000">
            <a:off x="3751650" y="3148250"/>
            <a:ext cx="5400" cy="780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4"/>
          <p:cNvSpPr/>
          <p:nvPr/>
        </p:nvSpPr>
        <p:spPr>
          <a:xfrm>
            <a:off x="2809975" y="23508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2810000" y="2295475"/>
            <a:ext cx="19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BeautifulSoup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/secretarias e /orgãos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97" name="Google Shape;297;p14"/>
          <p:cNvCxnSpPr/>
          <p:nvPr/>
        </p:nvCxnSpPr>
        <p:spPr>
          <a:xfrm>
            <a:off x="3742950" y="1738050"/>
            <a:ext cx="6600" cy="633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4"/>
          <p:cNvCxnSpPr/>
          <p:nvPr/>
        </p:nvCxnSpPr>
        <p:spPr>
          <a:xfrm>
            <a:off x="3750975" y="1736750"/>
            <a:ext cx="13125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14"/>
          <p:cNvSpPr/>
          <p:nvPr/>
        </p:nvSpPr>
        <p:spPr>
          <a:xfrm>
            <a:off x="5063475" y="13380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 txBox="1"/>
          <p:nvPr/>
        </p:nvSpPr>
        <p:spPr>
          <a:xfrm>
            <a:off x="5455525" y="1347800"/>
            <a:ext cx="11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Dados coletados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5105100" y="301797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14"/>
          <p:cNvCxnSpPr/>
          <p:nvPr/>
        </p:nvCxnSpPr>
        <p:spPr>
          <a:xfrm flipH="1">
            <a:off x="6093407" y="2118937"/>
            <a:ext cx="13800" cy="915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4"/>
          <p:cNvSpPr txBox="1"/>
          <p:nvPr/>
        </p:nvSpPr>
        <p:spPr>
          <a:xfrm>
            <a:off x="5485650" y="3076475"/>
            <a:ext cx="11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Teste com LLM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4" name="Google Shape;3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402" y="73417"/>
            <a:ext cx="3043476" cy="1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000" y="1662193"/>
            <a:ext cx="1788600" cy="17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dos Links Mais Comuns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436025" y="166670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791850" y="188120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IBGE.csv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3" name="Google Shape;3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75" y="1450850"/>
            <a:ext cx="4789373" cy="32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/>
          <p:nvPr/>
        </p:nvSpPr>
        <p:spPr>
          <a:xfrm>
            <a:off x="436025" y="166670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791850" y="188120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IBGE.csv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458100" y="29218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458100" y="2921850"/>
            <a:ext cx="194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URL padrão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www.cidade.uf.gov.br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do Links</a:t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459300" y="17743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815125" y="198885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Validação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25" name="Google Shape;3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900" y="1063625"/>
            <a:ext cx="3451200" cy="40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do Links</a:t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459300" y="17743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815125" y="1988850"/>
            <a:ext cx="1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Validação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00" y="1882500"/>
            <a:ext cx="5107625" cy="22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às páginas de secretarias (geral)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06475" y="185377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706500" y="1798400"/>
            <a:ext cx="19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BeautifulSoup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/secretarias e /orgãos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706500" y="340552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1098550" y="3415275"/>
            <a:ext cx="11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Dados coletados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43" name="Google Shape;343;p18"/>
          <p:cNvCxnSpPr/>
          <p:nvPr/>
        </p:nvCxnSpPr>
        <p:spPr>
          <a:xfrm flipH="1">
            <a:off x="1675775" y="2651175"/>
            <a:ext cx="6900" cy="765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4" name="Google Shape;3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075" y="1853400"/>
            <a:ext cx="5083501" cy="23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às páginas de secretarias (individual)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706475" y="185377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706500" y="1798400"/>
            <a:ext cx="19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Pega as abas com os links das secretarias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706500" y="305552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724325" y="3065375"/>
            <a:ext cx="1909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Coleta os links </a:t>
            </a:r>
            <a:r>
              <a:rPr lang="pt-BR" sz="1200">
                <a:solidFill>
                  <a:schemeClr val="lt1"/>
                </a:solidFill>
              </a:rPr>
              <a:t>padrões</a:t>
            </a:r>
            <a:r>
              <a:rPr lang="pt-BR" sz="1200">
                <a:solidFill>
                  <a:schemeClr val="lt1"/>
                </a:solidFill>
              </a:rPr>
              <a:t> de secretaria usando a da educação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(se não houver links, retorna a </a:t>
            </a:r>
            <a:r>
              <a:rPr lang="pt-BR" sz="700">
                <a:solidFill>
                  <a:schemeClr val="lt1"/>
                </a:solidFill>
              </a:rPr>
              <a:t>principal</a:t>
            </a:r>
            <a:r>
              <a:rPr lang="pt-BR" sz="700">
                <a:solidFill>
                  <a:schemeClr val="lt1"/>
                </a:solidFill>
              </a:rPr>
              <a:t>))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54" name="Google Shape;354;p19"/>
          <p:cNvCxnSpPr>
            <a:endCxn id="353" idx="0"/>
          </p:cNvCxnSpPr>
          <p:nvPr/>
        </p:nvCxnSpPr>
        <p:spPr>
          <a:xfrm>
            <a:off x="1671125" y="2651375"/>
            <a:ext cx="8100" cy="41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5" name="Google Shape;3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50" y="1258050"/>
            <a:ext cx="4529074" cy="3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/>
          <p:nvPr/>
        </p:nvSpPr>
        <p:spPr>
          <a:xfrm>
            <a:off x="706500" y="4257075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724325" y="4266925"/>
            <a:ext cx="190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Salva cada página HTML em um .cvs com: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Cidade, Estado, HTML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58" name="Google Shape;358;p19"/>
          <p:cNvCxnSpPr>
            <a:endCxn id="357" idx="0"/>
          </p:cNvCxnSpPr>
          <p:nvPr/>
        </p:nvCxnSpPr>
        <p:spPr>
          <a:xfrm>
            <a:off x="1671125" y="3852925"/>
            <a:ext cx="8100" cy="41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/>
          <p:nvPr>
            <p:ph type="title"/>
          </p:nvPr>
        </p:nvSpPr>
        <p:spPr>
          <a:xfrm>
            <a:off x="10477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nome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92450" y="186110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21800" y="1870850"/>
            <a:ext cx="190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Teste com </a:t>
            </a:r>
            <a:r>
              <a:rPr lang="pt-BR" sz="1800">
                <a:solidFill>
                  <a:schemeClr val="lt1"/>
                </a:solidFill>
              </a:rPr>
              <a:t>SpaCy</a:t>
            </a:r>
            <a:r>
              <a:rPr lang="pt-B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66" name="Google Shape;3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75" y="1457475"/>
            <a:ext cx="3821647" cy="32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/>
          <p:nvPr/>
        </p:nvSpPr>
        <p:spPr>
          <a:xfrm>
            <a:off x="603950" y="301390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 txBox="1"/>
          <p:nvPr/>
        </p:nvSpPr>
        <p:spPr>
          <a:xfrm>
            <a:off x="621775" y="3023750"/>
            <a:ext cx="190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Processa os HTMLs do data frame e os transforma em palavras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69" name="Google Shape;369;p20"/>
          <p:cNvCxnSpPr>
            <a:endCxn id="368" idx="0"/>
          </p:cNvCxnSpPr>
          <p:nvPr/>
        </p:nvCxnSpPr>
        <p:spPr>
          <a:xfrm>
            <a:off x="1568575" y="2609750"/>
            <a:ext cx="8100" cy="41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0"/>
          <p:cNvSpPr/>
          <p:nvPr/>
        </p:nvSpPr>
        <p:spPr>
          <a:xfrm>
            <a:off x="621800" y="4215450"/>
            <a:ext cx="1945500" cy="797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639625" y="4225300"/>
            <a:ext cx="19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Com isso, fica mais fácil de coletar os nomes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72" name="Google Shape;372;p20"/>
          <p:cNvCxnSpPr>
            <a:endCxn id="371" idx="0"/>
          </p:cNvCxnSpPr>
          <p:nvPr/>
        </p:nvCxnSpPr>
        <p:spPr>
          <a:xfrm>
            <a:off x="1586425" y="3811300"/>
            <a:ext cx="8100" cy="41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0"/>
          <p:cNvSpPr/>
          <p:nvPr/>
        </p:nvSpPr>
        <p:spPr>
          <a:xfrm>
            <a:off x="3743500" y="3762650"/>
            <a:ext cx="1118400" cy="1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