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42Cgaa1C1nq5NgRQsu7E+apOv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19CE28-8039-4303-8981-E1782C96D2FA}">
  <a:tblStyle styleId="{0419CE28-8039-4303-8981-E1782C96D2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5" Type="http://customschemas.google.com/relationships/presentationmetadata" Target="metadata"/><Relationship Id="rId14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sem título">
  <p:cSld name="Capa com foto em backgrou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44"/>
          <p:cNvSpPr/>
          <p:nvPr/>
        </p:nvSpPr>
        <p:spPr>
          <a:xfrm>
            <a:off x="995921" y="1089053"/>
            <a:ext cx="4680000" cy="468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60000" lIns="360000" spcFirstLastPara="1" rIns="360000" wrap="square" tIns="36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4"/>
          <p:cNvSpPr txBox="1"/>
          <p:nvPr>
            <p:ph idx="1" type="body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" name="Google Shape;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433" y="4456948"/>
            <a:ext cx="2059200" cy="113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pequena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1"/>
          <p:cNvSpPr/>
          <p:nvPr>
            <p:ph idx="2" type="pic"/>
          </p:nvPr>
        </p:nvSpPr>
        <p:spPr>
          <a:xfrm>
            <a:off x="1015301" y="1121064"/>
            <a:ext cx="4619510" cy="4619508"/>
          </a:xfrm>
          <a:prstGeom prst="roundRect">
            <a:avLst>
              <a:gd fmla="val 17466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01"/>
          <p:cNvSpPr/>
          <p:nvPr/>
        </p:nvSpPr>
        <p:spPr>
          <a:xfrm rot="10800000">
            <a:off x="1015301" y="-1"/>
            <a:ext cx="2232000" cy="54931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1"/>
          <p:cNvSpPr/>
          <p:nvPr/>
        </p:nvSpPr>
        <p:spPr>
          <a:xfrm>
            <a:off x="3402811" y="6311438"/>
            <a:ext cx="2232000" cy="549275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1"/>
          <p:cNvSpPr txBox="1"/>
          <p:nvPr>
            <p:ph idx="1" type="body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1"/>
          <p:cNvSpPr txBox="1"/>
          <p:nvPr>
            <p:ph idx="3" type="body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01"/>
          <p:cNvSpPr txBox="1"/>
          <p:nvPr>
            <p:ph idx="4" type="body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9" name="Google Shape;79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1_Título + text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2"/>
          <p:cNvSpPr/>
          <p:nvPr>
            <p:ph idx="2" type="pic"/>
          </p:nvPr>
        </p:nvSpPr>
        <p:spPr>
          <a:xfrm>
            <a:off x="7025680" y="1129854"/>
            <a:ext cx="4619510" cy="4619508"/>
          </a:xfrm>
          <a:prstGeom prst="roundRect">
            <a:avLst>
              <a:gd fmla="val 17466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2" name="Google Shape;82;p102"/>
          <p:cNvSpPr/>
          <p:nvPr/>
        </p:nvSpPr>
        <p:spPr>
          <a:xfrm rot="10800000">
            <a:off x="6224299" y="8789"/>
            <a:ext cx="2232000" cy="54931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2"/>
          <p:cNvSpPr/>
          <p:nvPr/>
        </p:nvSpPr>
        <p:spPr>
          <a:xfrm>
            <a:off x="8611809" y="6320228"/>
            <a:ext cx="2232000" cy="549275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2"/>
          <p:cNvSpPr txBox="1"/>
          <p:nvPr>
            <p:ph idx="1" type="body"/>
          </p:nvPr>
        </p:nvSpPr>
        <p:spPr>
          <a:xfrm>
            <a:off x="563122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2"/>
          <p:cNvSpPr txBox="1"/>
          <p:nvPr>
            <p:ph idx="3" type="body"/>
          </p:nvPr>
        </p:nvSpPr>
        <p:spPr>
          <a:xfrm>
            <a:off x="563122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02"/>
          <p:cNvSpPr txBox="1"/>
          <p:nvPr>
            <p:ph idx="4" type="body"/>
          </p:nvPr>
        </p:nvSpPr>
        <p:spPr>
          <a:xfrm>
            <a:off x="563121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vazada superio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3"/>
          <p:cNvSpPr/>
          <p:nvPr>
            <p:ph idx="2" type="pic"/>
          </p:nvPr>
        </p:nvSpPr>
        <p:spPr>
          <a:xfrm>
            <a:off x="6116732" y="0"/>
            <a:ext cx="5545137" cy="630872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0" name="Google Shape;90;p103"/>
          <p:cNvSpPr/>
          <p:nvPr/>
        </p:nvSpPr>
        <p:spPr>
          <a:xfrm>
            <a:off x="555472" y="5784731"/>
            <a:ext cx="2160000" cy="1080000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3"/>
          <p:cNvSpPr txBox="1"/>
          <p:nvPr>
            <p:ph idx="1" type="body"/>
          </p:nvPr>
        </p:nvSpPr>
        <p:spPr>
          <a:xfrm>
            <a:off x="555472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03"/>
          <p:cNvSpPr txBox="1"/>
          <p:nvPr>
            <p:ph idx="3" type="body"/>
          </p:nvPr>
        </p:nvSpPr>
        <p:spPr>
          <a:xfrm>
            <a:off x="555472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03"/>
          <p:cNvSpPr txBox="1"/>
          <p:nvPr>
            <p:ph idx="4" type="body"/>
          </p:nvPr>
        </p:nvSpPr>
        <p:spPr>
          <a:xfrm>
            <a:off x="555471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4" name="Google Shape;94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vazada inferio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4"/>
          <p:cNvSpPr/>
          <p:nvPr>
            <p:ph idx="2" type="pic"/>
          </p:nvPr>
        </p:nvSpPr>
        <p:spPr>
          <a:xfrm>
            <a:off x="550863" y="549276"/>
            <a:ext cx="5545137" cy="630872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7" name="Google Shape;97;p104"/>
          <p:cNvSpPr txBox="1"/>
          <p:nvPr>
            <p:ph idx="1" type="body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04"/>
          <p:cNvSpPr txBox="1"/>
          <p:nvPr>
            <p:ph idx="3" type="body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4"/>
          <p:cNvSpPr/>
          <p:nvPr/>
        </p:nvSpPr>
        <p:spPr>
          <a:xfrm>
            <a:off x="6573518" y="6314576"/>
            <a:ext cx="1080000" cy="543425"/>
          </a:xfrm>
          <a:custGeom>
            <a:rect b="b" l="l" r="r" t="t"/>
            <a:pathLst>
              <a:path extrusionOk="0" h="543425" w="1080000">
                <a:moveTo>
                  <a:pt x="299063" y="0"/>
                </a:moveTo>
                <a:lnTo>
                  <a:pt x="780937" y="0"/>
                </a:lnTo>
                <a:cubicBezTo>
                  <a:pt x="946105" y="0"/>
                  <a:pt x="1080000" y="133895"/>
                  <a:pt x="1080000" y="299063"/>
                </a:cubicBezTo>
                <a:lnTo>
                  <a:pt x="1080000" y="543425"/>
                </a:lnTo>
                <a:lnTo>
                  <a:pt x="0" y="543425"/>
                </a:lnTo>
                <a:lnTo>
                  <a:pt x="0" y="299063"/>
                </a:lnTo>
                <a:cubicBezTo>
                  <a:pt x="0" y="133895"/>
                  <a:pt x="133895" y="0"/>
                  <a:pt x="2990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4"/>
          <p:cNvSpPr txBox="1"/>
          <p:nvPr>
            <p:ph idx="4" type="body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1" name="Google Shape;101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canto superio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5"/>
          <p:cNvSpPr/>
          <p:nvPr>
            <p:ph idx="2" type="pic"/>
          </p:nvPr>
        </p:nvSpPr>
        <p:spPr>
          <a:xfrm>
            <a:off x="0" y="0"/>
            <a:ext cx="6095999" cy="630872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4" name="Google Shape;104;p105"/>
          <p:cNvSpPr/>
          <p:nvPr/>
        </p:nvSpPr>
        <p:spPr>
          <a:xfrm>
            <a:off x="6573518" y="5498725"/>
            <a:ext cx="810000" cy="810000"/>
          </a:xfrm>
          <a:prstGeom prst="roundRect">
            <a:avLst>
              <a:gd fmla="val 2769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5"/>
          <p:cNvSpPr txBox="1"/>
          <p:nvPr>
            <p:ph idx="1" type="body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05"/>
          <p:cNvSpPr txBox="1"/>
          <p:nvPr>
            <p:ph idx="3" type="body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05"/>
          <p:cNvSpPr txBox="1"/>
          <p:nvPr>
            <p:ph idx="4" type="body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8" name="Google Shape;108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canto inferio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6"/>
          <p:cNvSpPr/>
          <p:nvPr>
            <p:ph idx="2" type="pic"/>
          </p:nvPr>
        </p:nvSpPr>
        <p:spPr>
          <a:xfrm>
            <a:off x="0" y="552520"/>
            <a:ext cx="6095999" cy="630548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06"/>
          <p:cNvSpPr/>
          <p:nvPr/>
        </p:nvSpPr>
        <p:spPr>
          <a:xfrm>
            <a:off x="6573518" y="5784731"/>
            <a:ext cx="2160000" cy="1080000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6"/>
          <p:cNvSpPr txBox="1"/>
          <p:nvPr>
            <p:ph idx="1" type="body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06"/>
          <p:cNvSpPr txBox="1"/>
          <p:nvPr>
            <p:ph idx="3" type="body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06"/>
          <p:cNvSpPr txBox="1"/>
          <p:nvPr>
            <p:ph idx="4" type="body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5" name="Google Shape;115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ópicos com foto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7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07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07"/>
          <p:cNvSpPr/>
          <p:nvPr>
            <p:ph idx="3" type="pic"/>
          </p:nvPr>
        </p:nvSpPr>
        <p:spPr>
          <a:xfrm>
            <a:off x="550863" y="1952625"/>
            <a:ext cx="2580644" cy="4353877"/>
          </a:xfrm>
          <a:prstGeom prst="roundRect">
            <a:avLst>
              <a:gd fmla="val 14637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0" name="Google Shape;120;p107"/>
          <p:cNvSpPr/>
          <p:nvPr/>
        </p:nvSpPr>
        <p:spPr>
          <a:xfrm>
            <a:off x="3428832" y="5729168"/>
            <a:ext cx="2399947" cy="1128832"/>
          </a:xfrm>
          <a:custGeom>
            <a:rect b="b" l="l" r="r" t="t"/>
            <a:pathLst>
              <a:path extrusionOk="0" h="1128832" w="2399947">
                <a:moveTo>
                  <a:pt x="519190" y="0"/>
                </a:moveTo>
                <a:lnTo>
                  <a:pt x="1880757" y="0"/>
                </a:lnTo>
                <a:cubicBezTo>
                  <a:pt x="2167498" y="0"/>
                  <a:pt x="2399947" y="232449"/>
                  <a:pt x="2399947" y="519190"/>
                </a:cubicBezTo>
                <a:lnTo>
                  <a:pt x="2399947" y="1128832"/>
                </a:lnTo>
                <a:lnTo>
                  <a:pt x="0" y="1128832"/>
                </a:lnTo>
                <a:lnTo>
                  <a:pt x="0" y="519190"/>
                </a:lnTo>
                <a:cubicBezTo>
                  <a:pt x="0" y="232449"/>
                  <a:pt x="232449" y="0"/>
                  <a:pt x="5191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07"/>
          <p:cNvSpPr/>
          <p:nvPr>
            <p:ph idx="4" type="pic"/>
          </p:nvPr>
        </p:nvSpPr>
        <p:spPr>
          <a:xfrm>
            <a:off x="6100967" y="1952625"/>
            <a:ext cx="2580644" cy="4353877"/>
          </a:xfrm>
          <a:prstGeom prst="roundRect">
            <a:avLst>
              <a:gd fmla="val 14637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22" name="Google Shape;122;p107"/>
          <p:cNvSpPr txBox="1"/>
          <p:nvPr>
            <p:ph idx="5" type="body"/>
          </p:nvPr>
        </p:nvSpPr>
        <p:spPr>
          <a:xfrm>
            <a:off x="3468681" y="3017323"/>
            <a:ext cx="2257750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07"/>
          <p:cNvSpPr txBox="1"/>
          <p:nvPr>
            <p:ph idx="6" type="body"/>
          </p:nvPr>
        </p:nvSpPr>
        <p:spPr>
          <a:xfrm>
            <a:off x="9018785" y="3017323"/>
            <a:ext cx="2257750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07"/>
          <p:cNvSpPr txBox="1"/>
          <p:nvPr>
            <p:ph idx="7" type="body"/>
          </p:nvPr>
        </p:nvSpPr>
        <p:spPr>
          <a:xfrm>
            <a:off x="4000309" y="2514403"/>
            <a:ext cx="1726122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07"/>
          <p:cNvSpPr txBox="1"/>
          <p:nvPr>
            <p:ph idx="8" type="body"/>
          </p:nvPr>
        </p:nvSpPr>
        <p:spPr>
          <a:xfrm>
            <a:off x="9550413" y="2514403"/>
            <a:ext cx="1726122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07"/>
          <p:cNvSpPr/>
          <p:nvPr/>
        </p:nvSpPr>
        <p:spPr>
          <a:xfrm>
            <a:off x="3428832" y="2400285"/>
            <a:ext cx="468606" cy="46860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/>
          </a:p>
        </p:txBody>
      </p:sp>
      <p:sp>
        <p:nvSpPr>
          <p:cNvPr id="127" name="Google Shape;127;p107"/>
          <p:cNvSpPr/>
          <p:nvPr/>
        </p:nvSpPr>
        <p:spPr>
          <a:xfrm>
            <a:off x="8978936" y="2400285"/>
            <a:ext cx="468606" cy="46860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/>
          </a:p>
        </p:txBody>
      </p:sp>
      <p:pic>
        <p:nvPicPr>
          <p:cNvPr id="128" name="Google Shape;128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ópicos com dois ícone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8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08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08"/>
          <p:cNvSpPr txBox="1"/>
          <p:nvPr>
            <p:ph idx="3" type="body"/>
          </p:nvPr>
        </p:nvSpPr>
        <p:spPr>
          <a:xfrm>
            <a:off x="1548462" y="3169642"/>
            <a:ext cx="3995087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08"/>
          <p:cNvSpPr txBox="1"/>
          <p:nvPr>
            <p:ph idx="4" type="body"/>
          </p:nvPr>
        </p:nvSpPr>
        <p:spPr>
          <a:xfrm>
            <a:off x="7090425" y="3169642"/>
            <a:ext cx="3995087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08"/>
          <p:cNvSpPr/>
          <p:nvPr/>
        </p:nvSpPr>
        <p:spPr>
          <a:xfrm>
            <a:off x="554037" y="2552603"/>
            <a:ext cx="891555" cy="891555"/>
          </a:xfrm>
          <a:prstGeom prst="roundRect">
            <a:avLst>
              <a:gd fmla="val 2307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08"/>
          <p:cNvSpPr/>
          <p:nvPr/>
        </p:nvSpPr>
        <p:spPr>
          <a:xfrm>
            <a:off x="6096000" y="2552603"/>
            <a:ext cx="891555" cy="891555"/>
          </a:xfrm>
          <a:prstGeom prst="roundRect">
            <a:avLst>
              <a:gd fmla="val 2435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08"/>
          <p:cNvSpPr txBox="1"/>
          <p:nvPr>
            <p:ph idx="5" type="body"/>
          </p:nvPr>
        </p:nvSpPr>
        <p:spPr>
          <a:xfrm>
            <a:off x="1548462" y="2666722"/>
            <a:ext cx="3995087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08"/>
          <p:cNvSpPr txBox="1"/>
          <p:nvPr>
            <p:ph idx="6" type="body"/>
          </p:nvPr>
        </p:nvSpPr>
        <p:spPr>
          <a:xfrm>
            <a:off x="7090425" y="2666722"/>
            <a:ext cx="3995087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08"/>
          <p:cNvSpPr/>
          <p:nvPr/>
        </p:nvSpPr>
        <p:spPr>
          <a:xfrm>
            <a:off x="554037" y="6318000"/>
            <a:ext cx="5541963" cy="54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ópicos com quatro ícone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9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09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09"/>
          <p:cNvSpPr txBox="1"/>
          <p:nvPr>
            <p:ph idx="3" type="body"/>
          </p:nvPr>
        </p:nvSpPr>
        <p:spPr>
          <a:xfrm>
            <a:off x="554037" y="3511061"/>
            <a:ext cx="2234883" cy="18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9"/>
          <p:cNvSpPr txBox="1"/>
          <p:nvPr>
            <p:ph idx="4" type="body"/>
          </p:nvPr>
        </p:nvSpPr>
        <p:spPr>
          <a:xfrm>
            <a:off x="3449105" y="3511061"/>
            <a:ext cx="2234883" cy="18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9"/>
          <p:cNvSpPr/>
          <p:nvPr/>
        </p:nvSpPr>
        <p:spPr>
          <a:xfrm>
            <a:off x="554037" y="1952625"/>
            <a:ext cx="891555" cy="891555"/>
          </a:xfrm>
          <a:prstGeom prst="roundRect">
            <a:avLst>
              <a:gd fmla="val 2307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09"/>
          <p:cNvSpPr/>
          <p:nvPr/>
        </p:nvSpPr>
        <p:spPr>
          <a:xfrm>
            <a:off x="6344173" y="1952625"/>
            <a:ext cx="891555" cy="891555"/>
          </a:xfrm>
          <a:prstGeom prst="roundRect">
            <a:avLst>
              <a:gd fmla="val 243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09"/>
          <p:cNvSpPr txBox="1"/>
          <p:nvPr>
            <p:ph idx="5" type="body"/>
          </p:nvPr>
        </p:nvSpPr>
        <p:spPr>
          <a:xfrm>
            <a:off x="554037" y="3122441"/>
            <a:ext cx="2234883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9"/>
          <p:cNvSpPr txBox="1"/>
          <p:nvPr>
            <p:ph idx="6" type="body"/>
          </p:nvPr>
        </p:nvSpPr>
        <p:spPr>
          <a:xfrm>
            <a:off x="3449105" y="3122441"/>
            <a:ext cx="2234883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09"/>
          <p:cNvSpPr/>
          <p:nvPr/>
        </p:nvSpPr>
        <p:spPr>
          <a:xfrm>
            <a:off x="554037" y="5729168"/>
            <a:ext cx="2234883" cy="1128832"/>
          </a:xfrm>
          <a:prstGeom prst="round2SameRect">
            <a:avLst>
              <a:gd fmla="val 39874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9"/>
          <p:cNvSpPr/>
          <p:nvPr/>
        </p:nvSpPr>
        <p:spPr>
          <a:xfrm>
            <a:off x="3449105" y="1952625"/>
            <a:ext cx="891555" cy="891555"/>
          </a:xfrm>
          <a:prstGeom prst="roundRect">
            <a:avLst>
              <a:gd fmla="val 243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09"/>
          <p:cNvSpPr/>
          <p:nvPr/>
        </p:nvSpPr>
        <p:spPr>
          <a:xfrm>
            <a:off x="9239242" y="1952625"/>
            <a:ext cx="891555" cy="891555"/>
          </a:xfrm>
          <a:prstGeom prst="roundRect">
            <a:avLst>
              <a:gd fmla="val 243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09"/>
          <p:cNvSpPr txBox="1"/>
          <p:nvPr>
            <p:ph idx="7" type="body"/>
          </p:nvPr>
        </p:nvSpPr>
        <p:spPr>
          <a:xfrm>
            <a:off x="6344173" y="3511061"/>
            <a:ext cx="2234883" cy="18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109"/>
          <p:cNvSpPr txBox="1"/>
          <p:nvPr>
            <p:ph idx="8" type="body"/>
          </p:nvPr>
        </p:nvSpPr>
        <p:spPr>
          <a:xfrm>
            <a:off x="9239241" y="3511061"/>
            <a:ext cx="2234883" cy="188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09"/>
          <p:cNvSpPr txBox="1"/>
          <p:nvPr>
            <p:ph idx="9" type="body"/>
          </p:nvPr>
        </p:nvSpPr>
        <p:spPr>
          <a:xfrm>
            <a:off x="6344173" y="3122441"/>
            <a:ext cx="2234883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09"/>
          <p:cNvSpPr txBox="1"/>
          <p:nvPr>
            <p:ph idx="13" type="body"/>
          </p:nvPr>
        </p:nvSpPr>
        <p:spPr>
          <a:xfrm>
            <a:off x="9239241" y="3122441"/>
            <a:ext cx="2234883" cy="30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6" name="Google Shape;156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Transição / Mosaico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0"/>
          <p:cNvSpPr/>
          <p:nvPr/>
        </p:nvSpPr>
        <p:spPr>
          <a:xfrm>
            <a:off x="6776720" y="549275"/>
            <a:ext cx="4864417" cy="4786813"/>
          </a:xfrm>
          <a:prstGeom prst="roundRect">
            <a:avLst>
              <a:gd fmla="val 1702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10"/>
          <p:cNvSpPr txBox="1"/>
          <p:nvPr>
            <p:ph idx="1" type="body"/>
          </p:nvPr>
        </p:nvSpPr>
        <p:spPr>
          <a:xfrm>
            <a:off x="7223760" y="1005840"/>
            <a:ext cx="3999562" cy="3868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p110"/>
          <p:cNvSpPr/>
          <p:nvPr/>
        </p:nvSpPr>
        <p:spPr>
          <a:xfrm>
            <a:off x="6776720" y="5750559"/>
            <a:ext cx="3529656" cy="1107441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0"/>
          <p:cNvSpPr/>
          <p:nvPr>
            <p:ph idx="2" type="pic"/>
          </p:nvPr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162" name="Google Shape;162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 em uma coluna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3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3"/>
          <p:cNvSpPr txBox="1"/>
          <p:nvPr>
            <p:ph idx="3" type="body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−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Transição / Mosaico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1"/>
          <p:cNvSpPr/>
          <p:nvPr/>
        </p:nvSpPr>
        <p:spPr>
          <a:xfrm>
            <a:off x="4332504" y="1"/>
            <a:ext cx="3529657" cy="2433747"/>
          </a:xfrm>
          <a:custGeom>
            <a:rect b="b" l="l" r="r" t="t"/>
            <a:pathLst>
              <a:path extrusionOk="0" h="2433747" w="3529657">
                <a:moveTo>
                  <a:pt x="0" y="0"/>
                </a:moveTo>
                <a:lnTo>
                  <a:pt x="3529657" y="0"/>
                </a:lnTo>
                <a:lnTo>
                  <a:pt x="3529657" y="1911944"/>
                </a:lnTo>
                <a:cubicBezTo>
                  <a:pt x="3529657" y="2200128"/>
                  <a:pt x="3296038" y="2433747"/>
                  <a:pt x="3007854" y="2433747"/>
                </a:cubicBezTo>
                <a:lnTo>
                  <a:pt x="521803" y="2433747"/>
                </a:lnTo>
                <a:cubicBezTo>
                  <a:pt x="233619" y="2433747"/>
                  <a:pt x="0" y="2200128"/>
                  <a:pt x="0" y="19119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11"/>
          <p:cNvSpPr/>
          <p:nvPr>
            <p:ph idx="2" type="pic"/>
          </p:nvPr>
        </p:nvSpPr>
        <p:spPr>
          <a:xfrm>
            <a:off x="553529" y="1"/>
            <a:ext cx="3529657" cy="415599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6" name="Google Shape;166;p111"/>
          <p:cNvSpPr/>
          <p:nvPr>
            <p:ph idx="3" type="pic"/>
          </p:nvPr>
        </p:nvSpPr>
        <p:spPr>
          <a:xfrm>
            <a:off x="4332505" y="2650268"/>
            <a:ext cx="3529657" cy="420773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7" name="Google Shape;167;p111"/>
          <p:cNvSpPr/>
          <p:nvPr>
            <p:ph idx="4" type="pic"/>
          </p:nvPr>
        </p:nvSpPr>
        <p:spPr>
          <a:xfrm>
            <a:off x="8111481" y="0"/>
            <a:ext cx="3529657" cy="3429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68" name="Google Shape;168;p111"/>
          <p:cNvSpPr/>
          <p:nvPr/>
        </p:nvSpPr>
        <p:spPr>
          <a:xfrm>
            <a:off x="553529" y="4377474"/>
            <a:ext cx="3529657" cy="2480526"/>
          </a:xfrm>
          <a:custGeom>
            <a:rect b="b" l="l" r="r" t="t"/>
            <a:pathLst>
              <a:path extrusionOk="0" h="2480526" w="3529657">
                <a:moveTo>
                  <a:pt x="521803" y="0"/>
                </a:moveTo>
                <a:lnTo>
                  <a:pt x="3007854" y="0"/>
                </a:lnTo>
                <a:cubicBezTo>
                  <a:pt x="3296038" y="0"/>
                  <a:pt x="3529657" y="233619"/>
                  <a:pt x="3529657" y="521803"/>
                </a:cubicBezTo>
                <a:lnTo>
                  <a:pt x="3529657" y="2480526"/>
                </a:lnTo>
                <a:lnTo>
                  <a:pt x="0" y="2480526"/>
                </a:lnTo>
                <a:lnTo>
                  <a:pt x="0" y="521803"/>
                </a:lnTo>
                <a:cubicBezTo>
                  <a:pt x="0" y="233619"/>
                  <a:pt x="233619" y="0"/>
                  <a:pt x="5218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11"/>
          <p:cNvSpPr/>
          <p:nvPr/>
        </p:nvSpPr>
        <p:spPr>
          <a:xfrm>
            <a:off x="8111390" y="3657600"/>
            <a:ext cx="3529657" cy="1801906"/>
          </a:xfrm>
          <a:prstGeom prst="roundRect">
            <a:avLst>
              <a:gd fmla="val 2582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11"/>
          <p:cNvSpPr txBox="1"/>
          <p:nvPr>
            <p:ph idx="1" type="body"/>
          </p:nvPr>
        </p:nvSpPr>
        <p:spPr>
          <a:xfrm>
            <a:off x="872198" y="4726745"/>
            <a:ext cx="2889654" cy="1581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111"/>
          <p:cNvSpPr txBox="1"/>
          <p:nvPr>
            <p:ph idx="5" type="body"/>
          </p:nvPr>
        </p:nvSpPr>
        <p:spPr>
          <a:xfrm>
            <a:off x="4651173" y="549275"/>
            <a:ext cx="2889654" cy="1490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111"/>
          <p:cNvSpPr txBox="1"/>
          <p:nvPr>
            <p:ph idx="6" type="body"/>
          </p:nvPr>
        </p:nvSpPr>
        <p:spPr>
          <a:xfrm>
            <a:off x="8431391" y="3981157"/>
            <a:ext cx="2889654" cy="1154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73" name="Google Shape;173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Transição / Mosaico 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2"/>
          <p:cNvSpPr/>
          <p:nvPr/>
        </p:nvSpPr>
        <p:spPr>
          <a:xfrm>
            <a:off x="6096002" y="5047278"/>
            <a:ext cx="6095999" cy="1810722"/>
          </a:xfrm>
          <a:custGeom>
            <a:rect b="b" l="l" r="r" t="t"/>
            <a:pathLst>
              <a:path extrusionOk="0" h="1810722" w="6095999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12"/>
          <p:cNvSpPr/>
          <p:nvPr>
            <p:ph idx="2" type="pic"/>
          </p:nvPr>
        </p:nvSpPr>
        <p:spPr>
          <a:xfrm>
            <a:off x="7399606" y="0"/>
            <a:ext cx="4792394" cy="484165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77" name="Google Shape;177;p112"/>
          <p:cNvSpPr/>
          <p:nvPr/>
        </p:nvSpPr>
        <p:spPr>
          <a:xfrm>
            <a:off x="0" y="5079936"/>
            <a:ext cx="5866226" cy="1778065"/>
          </a:xfrm>
          <a:custGeom>
            <a:rect b="b" l="l" r="r" t="t"/>
            <a:pathLst>
              <a:path extrusionOk="0" h="1778065" w="5866226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12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fmla="val 239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12"/>
          <p:cNvSpPr/>
          <p:nvPr/>
        </p:nvSpPr>
        <p:spPr>
          <a:xfrm>
            <a:off x="1363638" y="2798277"/>
            <a:ext cx="5823068" cy="2052000"/>
          </a:xfrm>
          <a:prstGeom prst="roundRect">
            <a:avLst>
              <a:gd fmla="val 239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12"/>
          <p:cNvSpPr/>
          <p:nvPr/>
        </p:nvSpPr>
        <p:spPr>
          <a:xfrm>
            <a:off x="0" y="2798277"/>
            <a:ext cx="1150738" cy="2052000"/>
          </a:xfrm>
          <a:custGeom>
            <a:rect b="b" l="l" r="r" t="t"/>
            <a:pathLst>
              <a:path extrusionOk="0" h="2052000" w="1150738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12"/>
          <p:cNvSpPr txBox="1"/>
          <p:nvPr>
            <p:ph idx="1" type="body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2"/>
          <p:cNvSpPr/>
          <p:nvPr/>
        </p:nvSpPr>
        <p:spPr>
          <a:xfrm>
            <a:off x="1470088" y="1"/>
            <a:ext cx="3558168" cy="2601275"/>
          </a:xfrm>
          <a:custGeom>
            <a:rect b="b" l="l" r="r" t="t"/>
            <a:pathLst>
              <a:path extrusionOk="0" h="2601275" w="3558168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12"/>
          <p:cNvSpPr/>
          <p:nvPr/>
        </p:nvSpPr>
        <p:spPr>
          <a:xfrm>
            <a:off x="0" y="1"/>
            <a:ext cx="1150738" cy="2601275"/>
          </a:xfrm>
          <a:custGeom>
            <a:rect b="b" l="l" r="r" t="t"/>
            <a:pathLst>
              <a:path extrusionOk="0" h="2601275" w="1150738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Transição / Mosaico 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3"/>
          <p:cNvSpPr/>
          <p:nvPr/>
        </p:nvSpPr>
        <p:spPr>
          <a:xfrm>
            <a:off x="6096002" y="5047278"/>
            <a:ext cx="6095999" cy="1810722"/>
          </a:xfrm>
          <a:custGeom>
            <a:rect b="b" l="l" r="r" t="t"/>
            <a:pathLst>
              <a:path extrusionOk="0" h="1810722" w="6095999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13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fmla="val 239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13"/>
          <p:cNvSpPr/>
          <p:nvPr/>
        </p:nvSpPr>
        <p:spPr>
          <a:xfrm>
            <a:off x="1363638" y="2798277"/>
            <a:ext cx="5823068" cy="2052000"/>
          </a:xfrm>
          <a:prstGeom prst="roundRect">
            <a:avLst>
              <a:gd fmla="val 239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13"/>
          <p:cNvSpPr txBox="1"/>
          <p:nvPr>
            <p:ph idx="1" type="body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3"/>
          <p:cNvSpPr/>
          <p:nvPr/>
        </p:nvSpPr>
        <p:spPr>
          <a:xfrm>
            <a:off x="7511370" y="1"/>
            <a:ext cx="4318680" cy="4850277"/>
          </a:xfrm>
          <a:custGeom>
            <a:rect b="b" l="l" r="r" t="t"/>
            <a:pathLst>
              <a:path extrusionOk="0" h="4850277" w="4318680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tipo&#10;&#10;Descrição gerada automaticamente com confiança baixa" id="191" name="Google Shape;191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87770" y="5409382"/>
            <a:ext cx="2642280" cy="144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3"/>
          <p:cNvSpPr/>
          <p:nvPr/>
        </p:nvSpPr>
        <p:spPr>
          <a:xfrm>
            <a:off x="0" y="5079936"/>
            <a:ext cx="5866226" cy="1778065"/>
          </a:xfrm>
          <a:custGeom>
            <a:rect b="b" l="l" r="r" t="t"/>
            <a:pathLst>
              <a:path extrusionOk="0" h="1778065" w="5866226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13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fmla="val 239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13"/>
          <p:cNvSpPr/>
          <p:nvPr/>
        </p:nvSpPr>
        <p:spPr>
          <a:xfrm>
            <a:off x="0" y="2798277"/>
            <a:ext cx="1150738" cy="2052000"/>
          </a:xfrm>
          <a:custGeom>
            <a:rect b="b" l="l" r="r" t="t"/>
            <a:pathLst>
              <a:path extrusionOk="0" h="2052000" w="1150738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13"/>
          <p:cNvSpPr/>
          <p:nvPr/>
        </p:nvSpPr>
        <p:spPr>
          <a:xfrm>
            <a:off x="1470088" y="1"/>
            <a:ext cx="3558168" cy="2601275"/>
          </a:xfrm>
          <a:custGeom>
            <a:rect b="b" l="l" r="r" t="t"/>
            <a:pathLst>
              <a:path extrusionOk="0" h="2601275" w="3558168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13"/>
          <p:cNvSpPr/>
          <p:nvPr/>
        </p:nvSpPr>
        <p:spPr>
          <a:xfrm>
            <a:off x="0" y="1"/>
            <a:ext cx="1150738" cy="2601275"/>
          </a:xfrm>
          <a:custGeom>
            <a:rect b="b" l="l" r="r" t="t"/>
            <a:pathLst>
              <a:path extrusionOk="0" h="2601275" w="1150738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Mobi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a de celular&#10;&#10;Descrição gerada automaticamente com confiança média" id="198" name="Google Shape;198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687" y="1809057"/>
            <a:ext cx="3259485" cy="504894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4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14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114"/>
          <p:cNvSpPr/>
          <p:nvPr>
            <p:ph idx="3" type="pic"/>
          </p:nvPr>
        </p:nvSpPr>
        <p:spPr>
          <a:xfrm>
            <a:off x="7826316" y="1955986"/>
            <a:ext cx="2917884" cy="4902015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02" name="Google Shape;202;p114"/>
          <p:cNvSpPr txBox="1"/>
          <p:nvPr>
            <p:ph idx="4" type="body"/>
          </p:nvPr>
        </p:nvSpPr>
        <p:spPr>
          <a:xfrm>
            <a:off x="554037" y="1973329"/>
            <a:ext cx="6599798" cy="4333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14"/>
          <p:cNvSpPr/>
          <p:nvPr/>
        </p:nvSpPr>
        <p:spPr>
          <a:xfrm rot="-5400000">
            <a:off x="11177589" y="2416174"/>
            <a:ext cx="1476376" cy="549275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Laptop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5"/>
          <p:cNvSpPr/>
          <p:nvPr/>
        </p:nvSpPr>
        <p:spPr>
          <a:xfrm rot="5400000">
            <a:off x="7939826" y="1709786"/>
            <a:ext cx="3022896" cy="4379725"/>
          </a:xfrm>
          <a:prstGeom prst="round2SameRect">
            <a:avLst>
              <a:gd fmla="val 19893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a de computador com fundo branco&#10;&#10;Descrição gerada automaticamente" id="207" name="Google Shape;207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08791" y="1939750"/>
            <a:ext cx="8756725" cy="486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5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15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115"/>
          <p:cNvSpPr/>
          <p:nvPr>
            <p:ph idx="3" type="pic"/>
          </p:nvPr>
        </p:nvSpPr>
        <p:spPr>
          <a:xfrm>
            <a:off x="867078" y="2248017"/>
            <a:ext cx="6200696" cy="393763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5"/>
          <p:cNvSpPr txBox="1"/>
          <p:nvPr>
            <p:ph idx="4" type="body"/>
          </p:nvPr>
        </p:nvSpPr>
        <p:spPr>
          <a:xfrm>
            <a:off x="7736019" y="2743200"/>
            <a:ext cx="3462691" cy="2312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2" name="Google Shape;21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able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6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16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orma, Quadrado&#10;&#10;Descrição gerada automaticamente" id="216" name="Google Shape;216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8165" y="1952625"/>
            <a:ext cx="6421879" cy="4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6"/>
          <p:cNvSpPr/>
          <p:nvPr>
            <p:ph idx="3" type="pic"/>
          </p:nvPr>
        </p:nvSpPr>
        <p:spPr>
          <a:xfrm>
            <a:off x="5004058" y="2182762"/>
            <a:ext cx="5089511" cy="3846808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6"/>
          <p:cNvSpPr/>
          <p:nvPr/>
        </p:nvSpPr>
        <p:spPr>
          <a:xfrm rot="-5400000">
            <a:off x="10338095" y="2587333"/>
            <a:ext cx="2487029" cy="121761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6"/>
          <p:cNvSpPr txBox="1"/>
          <p:nvPr>
            <p:ph idx="4" type="body"/>
          </p:nvPr>
        </p:nvSpPr>
        <p:spPr>
          <a:xfrm>
            <a:off x="554037" y="1973329"/>
            <a:ext cx="3380289" cy="4333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0" name="Google Shape;220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Tabela em destaqu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7"/>
          <p:cNvSpPr/>
          <p:nvPr>
            <p:ph idx="2" type="tbl"/>
          </p:nvPr>
        </p:nvSpPr>
        <p:spPr>
          <a:xfrm>
            <a:off x="1402914" y="1878903"/>
            <a:ext cx="9407047" cy="4000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1476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0" i="0" sz="18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117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117"/>
          <p:cNvSpPr txBox="1"/>
          <p:nvPr>
            <p:ph idx="3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117"/>
          <p:cNvSpPr/>
          <p:nvPr/>
        </p:nvSpPr>
        <p:spPr>
          <a:xfrm>
            <a:off x="4288077" y="6308725"/>
            <a:ext cx="3615846" cy="549275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Gráfico em destaqu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8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18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18"/>
          <p:cNvSpPr/>
          <p:nvPr>
            <p:ph idx="3" type="chart"/>
          </p:nvPr>
        </p:nvSpPr>
        <p:spPr>
          <a:xfrm>
            <a:off x="1356986" y="1866378"/>
            <a:ext cx="9478028" cy="401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44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118"/>
          <p:cNvSpPr/>
          <p:nvPr/>
        </p:nvSpPr>
        <p:spPr>
          <a:xfrm>
            <a:off x="4288077" y="6308725"/>
            <a:ext cx="3615846" cy="549275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azul">
  <p:cSld name="Transição azul">
    <p:bg>
      <p:bgPr>
        <a:solidFill>
          <a:schemeClr val="accen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9"/>
          <p:cNvSpPr/>
          <p:nvPr/>
        </p:nvSpPr>
        <p:spPr>
          <a:xfrm>
            <a:off x="3318880" y="5777998"/>
            <a:ext cx="2777120" cy="10799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9"/>
          <p:cNvSpPr/>
          <p:nvPr/>
        </p:nvSpPr>
        <p:spPr>
          <a:xfrm rot="10800000">
            <a:off x="6096000" y="4842"/>
            <a:ext cx="5545138" cy="108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9"/>
          <p:cNvSpPr txBox="1"/>
          <p:nvPr>
            <p:ph idx="1" type="body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119"/>
          <p:cNvSpPr txBox="1"/>
          <p:nvPr>
            <p:ph idx="2" type="body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8" name="Google Shape;238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roxo">
  <p:cSld name="Transição roxo">
    <p:bg>
      <p:bgPr>
        <a:solidFill>
          <a:schemeClr val="accent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0"/>
          <p:cNvSpPr/>
          <p:nvPr/>
        </p:nvSpPr>
        <p:spPr>
          <a:xfrm>
            <a:off x="3318880" y="5777998"/>
            <a:ext cx="2777120" cy="10799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0"/>
          <p:cNvSpPr/>
          <p:nvPr/>
        </p:nvSpPr>
        <p:spPr>
          <a:xfrm rot="10800000">
            <a:off x="6096000" y="4842"/>
            <a:ext cx="5545138" cy="108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0"/>
          <p:cNvSpPr txBox="1"/>
          <p:nvPr>
            <p:ph idx="1" type="body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120"/>
          <p:cNvSpPr txBox="1"/>
          <p:nvPr>
            <p:ph idx="2" type="body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44" name="Google Shape;244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ítulo + texto em duas coluna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4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4"/>
          <p:cNvSpPr/>
          <p:nvPr/>
        </p:nvSpPr>
        <p:spPr>
          <a:xfrm>
            <a:off x="3324595" y="6308725"/>
            <a:ext cx="5542809" cy="549275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4"/>
          <p:cNvSpPr txBox="1"/>
          <p:nvPr>
            <p:ph idx="3" type="body"/>
          </p:nvPr>
        </p:nvSpPr>
        <p:spPr>
          <a:xfrm>
            <a:off x="554037" y="1956102"/>
            <a:ext cx="5344958" cy="35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4"/>
          <p:cNvSpPr txBox="1"/>
          <p:nvPr>
            <p:ph idx="4" type="body"/>
          </p:nvPr>
        </p:nvSpPr>
        <p:spPr>
          <a:xfrm>
            <a:off x="6293005" y="1956102"/>
            <a:ext cx="5344958" cy="35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1" name="Google Shape;21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ção rosa">
  <p:cSld name="Transição rosa">
    <p:bg>
      <p:bgPr>
        <a:solidFill>
          <a:schemeClr val="accent3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1"/>
          <p:cNvSpPr/>
          <p:nvPr/>
        </p:nvSpPr>
        <p:spPr>
          <a:xfrm>
            <a:off x="3318880" y="5777998"/>
            <a:ext cx="2777120" cy="1079999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1"/>
          <p:cNvSpPr/>
          <p:nvPr/>
        </p:nvSpPr>
        <p:spPr>
          <a:xfrm rot="10800000">
            <a:off x="6096000" y="0"/>
            <a:ext cx="5545138" cy="1080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1"/>
          <p:cNvSpPr txBox="1"/>
          <p:nvPr>
            <p:ph idx="1" type="body"/>
          </p:nvPr>
        </p:nvSpPr>
        <p:spPr>
          <a:xfrm>
            <a:off x="6094412" y="2213124"/>
            <a:ext cx="5545138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121"/>
          <p:cNvSpPr txBox="1"/>
          <p:nvPr>
            <p:ph idx="2" type="body"/>
          </p:nvPr>
        </p:nvSpPr>
        <p:spPr>
          <a:xfrm>
            <a:off x="6094412" y="4168112"/>
            <a:ext cx="5545138" cy="9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0" name="Google Shape;250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(azul)">
  <p:cSld name="Título + texto (azul)"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2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122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122"/>
          <p:cNvSpPr txBox="1"/>
          <p:nvPr>
            <p:ph idx="3" type="body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5" name="Google Shape;255;p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(roxo)">
  <p:cSld name="Título + texto (roxo)"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3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3" type="body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0" name="Google Shape;260;p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 (rosa)">
  <p:cSld name="Título + texto (rosa)">
    <p:bg>
      <p:bgPr>
        <a:solidFill>
          <a:schemeClr val="accent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4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124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24"/>
          <p:cNvSpPr txBox="1"/>
          <p:nvPr>
            <p:ph idx="3" type="body"/>
          </p:nvPr>
        </p:nvSpPr>
        <p:spPr>
          <a:xfrm>
            <a:off x="554037" y="1952624"/>
            <a:ext cx="10388284" cy="4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65" name="Google Shape;265;p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título">
  <p:cSld name="Agradecimento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5"/>
          <p:cNvSpPr/>
          <p:nvPr>
            <p:ph idx="2" type="pic"/>
          </p:nvPr>
        </p:nvSpPr>
        <p:spPr>
          <a:xfrm>
            <a:off x="4383565" y="549275"/>
            <a:ext cx="5756875" cy="5756873"/>
          </a:xfrm>
          <a:prstGeom prst="roundRect">
            <a:avLst>
              <a:gd fmla="val 15420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125"/>
          <p:cNvSpPr txBox="1"/>
          <p:nvPr>
            <p:ph idx="1" type="body"/>
          </p:nvPr>
        </p:nvSpPr>
        <p:spPr>
          <a:xfrm>
            <a:off x="555645" y="2986126"/>
            <a:ext cx="3405246" cy="1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125"/>
          <p:cNvSpPr txBox="1"/>
          <p:nvPr>
            <p:ph idx="3" type="body"/>
          </p:nvPr>
        </p:nvSpPr>
        <p:spPr>
          <a:xfrm>
            <a:off x="555645" y="1866862"/>
            <a:ext cx="3405246" cy="9471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125"/>
          <p:cNvSpPr/>
          <p:nvPr/>
        </p:nvSpPr>
        <p:spPr>
          <a:xfrm>
            <a:off x="10302683" y="551852"/>
            <a:ext cx="1336338" cy="1336338"/>
          </a:xfrm>
          <a:prstGeom prst="roundRect">
            <a:avLst>
              <a:gd fmla="val 21988" name="adj"/>
            </a:avLst>
          </a:prstGeom>
          <a:solidFill>
            <a:srgbClr val="1D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25"/>
          <p:cNvSpPr/>
          <p:nvPr/>
        </p:nvSpPr>
        <p:spPr>
          <a:xfrm>
            <a:off x="10302683" y="2025364"/>
            <a:ext cx="1336338" cy="1336338"/>
          </a:xfrm>
          <a:prstGeom prst="roundRect">
            <a:avLst>
              <a:gd fmla="val 21988" name="adj"/>
            </a:avLst>
          </a:prstGeom>
          <a:solidFill>
            <a:srgbClr val="1D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25"/>
          <p:cNvSpPr/>
          <p:nvPr/>
        </p:nvSpPr>
        <p:spPr>
          <a:xfrm>
            <a:off x="10302683" y="3498876"/>
            <a:ext cx="1336338" cy="1336338"/>
          </a:xfrm>
          <a:prstGeom prst="roundRect">
            <a:avLst>
              <a:gd fmla="val 21988" name="adj"/>
            </a:avLst>
          </a:prstGeom>
          <a:solidFill>
            <a:srgbClr val="1D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25"/>
          <p:cNvSpPr/>
          <p:nvPr/>
        </p:nvSpPr>
        <p:spPr>
          <a:xfrm>
            <a:off x="10302683" y="4972388"/>
            <a:ext cx="1336338" cy="1336338"/>
          </a:xfrm>
          <a:prstGeom prst="roundRect">
            <a:avLst>
              <a:gd fmla="val 21988" name="adj"/>
            </a:avLst>
          </a:prstGeom>
          <a:solidFill>
            <a:srgbClr val="1D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25"/>
          <p:cNvSpPr/>
          <p:nvPr/>
        </p:nvSpPr>
        <p:spPr>
          <a:xfrm rot="10800000">
            <a:off x="550862" y="-10383"/>
            <a:ext cx="3405247" cy="556022"/>
          </a:xfrm>
          <a:prstGeom prst="round2SameRect">
            <a:avLst>
              <a:gd fmla="val 44110" name="adj1"/>
              <a:gd fmla="val 0" name="adj2"/>
            </a:avLst>
          </a:prstGeom>
          <a:solidFill>
            <a:srgbClr val="E438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322" y="5345509"/>
            <a:ext cx="2060330" cy="11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média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5"/>
          <p:cNvSpPr/>
          <p:nvPr>
            <p:ph idx="2" type="pic"/>
          </p:nvPr>
        </p:nvSpPr>
        <p:spPr>
          <a:xfrm>
            <a:off x="553576" y="551987"/>
            <a:ext cx="5760000" cy="5759451"/>
          </a:xfrm>
          <a:prstGeom prst="roundRect">
            <a:avLst>
              <a:gd fmla="val 14637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24" name="Google Shape;24;p95"/>
          <p:cNvSpPr/>
          <p:nvPr/>
        </p:nvSpPr>
        <p:spPr>
          <a:xfrm>
            <a:off x="6758873" y="5784731"/>
            <a:ext cx="2160000" cy="1080000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5"/>
          <p:cNvSpPr txBox="1"/>
          <p:nvPr>
            <p:ph idx="1" type="body"/>
          </p:nvPr>
        </p:nvSpPr>
        <p:spPr>
          <a:xfrm>
            <a:off x="6758873" y="552520"/>
            <a:ext cx="4882265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3" type="body"/>
          </p:nvPr>
        </p:nvSpPr>
        <p:spPr>
          <a:xfrm>
            <a:off x="6758873" y="1129854"/>
            <a:ext cx="4882265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4" type="body"/>
          </p:nvPr>
        </p:nvSpPr>
        <p:spPr>
          <a:xfrm>
            <a:off x="6758871" y="1952624"/>
            <a:ext cx="4882266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4639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040"/>
              <a:buFont typeface="Noto Sans Symbols"/>
              <a:buChar char="✔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6987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65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686" y="1510347"/>
            <a:ext cx="6982627" cy="383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om título">
  <p:cSld name="Capa com foto em squircle pequen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7"/>
          <p:cNvSpPr/>
          <p:nvPr>
            <p:ph idx="2" type="pic"/>
          </p:nvPr>
        </p:nvSpPr>
        <p:spPr>
          <a:xfrm>
            <a:off x="1015301" y="1121064"/>
            <a:ext cx="4619510" cy="4619508"/>
          </a:xfrm>
          <a:prstGeom prst="roundRect">
            <a:avLst>
              <a:gd fmla="val 17466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33" name="Google Shape;33;p97"/>
          <p:cNvSpPr/>
          <p:nvPr/>
        </p:nvSpPr>
        <p:spPr>
          <a:xfrm rot="5400000">
            <a:off x="-877940" y="1999001"/>
            <a:ext cx="2306737" cy="550863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7"/>
          <p:cNvSpPr/>
          <p:nvPr/>
        </p:nvSpPr>
        <p:spPr>
          <a:xfrm rot="10800000">
            <a:off x="9444819" y="-1"/>
            <a:ext cx="2197189" cy="549311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7"/>
          <p:cNvSpPr/>
          <p:nvPr/>
        </p:nvSpPr>
        <p:spPr>
          <a:xfrm>
            <a:off x="6768833" y="6308725"/>
            <a:ext cx="4872306" cy="549275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7"/>
          <p:cNvSpPr txBox="1"/>
          <p:nvPr>
            <p:ph idx="1" type="body"/>
          </p:nvPr>
        </p:nvSpPr>
        <p:spPr>
          <a:xfrm>
            <a:off x="6744118" y="1624401"/>
            <a:ext cx="4895432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97"/>
          <p:cNvSpPr txBox="1"/>
          <p:nvPr>
            <p:ph idx="3" type="body"/>
          </p:nvPr>
        </p:nvSpPr>
        <p:spPr>
          <a:xfrm>
            <a:off x="6744118" y="3604441"/>
            <a:ext cx="4895432" cy="9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D4F8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8" name="Google Shape;38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7649" y="4673360"/>
            <a:ext cx="2060330" cy="113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+ conteúdo">
  <p:cSld name="1_Tabela + conteúd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8"/>
          <p:cNvSpPr/>
          <p:nvPr/>
        </p:nvSpPr>
        <p:spPr>
          <a:xfrm>
            <a:off x="6096002" y="5047278"/>
            <a:ext cx="6095999" cy="1810722"/>
          </a:xfrm>
          <a:custGeom>
            <a:rect b="b" l="l" r="r" t="t"/>
            <a:pathLst>
              <a:path extrusionOk="0" h="1810722" w="6095999">
                <a:moveTo>
                  <a:pt x="625640" y="0"/>
                </a:moveTo>
                <a:lnTo>
                  <a:pt x="6094028" y="0"/>
                </a:lnTo>
                <a:lnTo>
                  <a:pt x="6095999" y="199"/>
                </a:lnTo>
                <a:lnTo>
                  <a:pt x="6095999" y="1810722"/>
                </a:lnTo>
                <a:lnTo>
                  <a:pt x="1358" y="1810722"/>
                </a:lnTo>
                <a:lnTo>
                  <a:pt x="0" y="1797254"/>
                </a:lnTo>
                <a:lnTo>
                  <a:pt x="0" y="625640"/>
                </a:lnTo>
                <a:cubicBezTo>
                  <a:pt x="0" y="280109"/>
                  <a:pt x="280109" y="0"/>
                  <a:pt x="625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98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fmla="val 239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98"/>
          <p:cNvSpPr/>
          <p:nvPr/>
        </p:nvSpPr>
        <p:spPr>
          <a:xfrm>
            <a:off x="1363638" y="2798277"/>
            <a:ext cx="5823068" cy="2052000"/>
          </a:xfrm>
          <a:prstGeom prst="roundRect">
            <a:avLst>
              <a:gd fmla="val 239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98"/>
          <p:cNvSpPr txBox="1"/>
          <p:nvPr>
            <p:ph idx="1" type="body"/>
          </p:nvPr>
        </p:nvSpPr>
        <p:spPr>
          <a:xfrm>
            <a:off x="1737777" y="3066757"/>
            <a:ext cx="5056917" cy="1497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98"/>
          <p:cNvSpPr/>
          <p:nvPr/>
        </p:nvSpPr>
        <p:spPr>
          <a:xfrm>
            <a:off x="7511370" y="1"/>
            <a:ext cx="4318680" cy="4850277"/>
          </a:xfrm>
          <a:custGeom>
            <a:rect b="b" l="l" r="r" t="t"/>
            <a:pathLst>
              <a:path extrusionOk="0" h="4850277" w="4318680">
                <a:moveTo>
                  <a:pt x="41204" y="0"/>
                </a:moveTo>
                <a:lnTo>
                  <a:pt x="4277476" y="0"/>
                </a:lnTo>
                <a:lnTo>
                  <a:pt x="4278192" y="1956"/>
                </a:lnTo>
                <a:cubicBezTo>
                  <a:pt x="4304505" y="86555"/>
                  <a:pt x="4318680" y="176502"/>
                  <a:pt x="4318680" y="269759"/>
                </a:cubicBezTo>
                <a:lnTo>
                  <a:pt x="4318680" y="3949703"/>
                </a:lnTo>
                <a:cubicBezTo>
                  <a:pt x="4318680" y="4447076"/>
                  <a:pt x="3915479" y="4850277"/>
                  <a:pt x="3418106" y="4850277"/>
                </a:cubicBezTo>
                <a:lnTo>
                  <a:pt x="900574" y="4850277"/>
                </a:lnTo>
                <a:cubicBezTo>
                  <a:pt x="403201" y="4850277"/>
                  <a:pt x="0" y="4447076"/>
                  <a:pt x="0" y="3949703"/>
                </a:cubicBezTo>
                <a:lnTo>
                  <a:pt x="0" y="269759"/>
                </a:lnTo>
                <a:cubicBezTo>
                  <a:pt x="0" y="176502"/>
                  <a:pt x="14175" y="86555"/>
                  <a:pt x="40488" y="1956"/>
                </a:cubicBez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tipo&#10;&#10;Descrição gerada automaticamente com confiança baixa" id="45" name="Google Shape;45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87770" y="5409382"/>
            <a:ext cx="2642280" cy="14486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8"/>
          <p:cNvSpPr/>
          <p:nvPr/>
        </p:nvSpPr>
        <p:spPr>
          <a:xfrm>
            <a:off x="0" y="5079936"/>
            <a:ext cx="5866226" cy="1778065"/>
          </a:xfrm>
          <a:custGeom>
            <a:rect b="b" l="l" r="r" t="t"/>
            <a:pathLst>
              <a:path extrusionOk="0" h="1778065" w="5866226">
                <a:moveTo>
                  <a:pt x="0" y="0"/>
                </a:moveTo>
                <a:lnTo>
                  <a:pt x="5116050" y="0"/>
                </a:lnTo>
                <a:cubicBezTo>
                  <a:pt x="5530362" y="0"/>
                  <a:pt x="5866226" y="335865"/>
                  <a:pt x="5866226" y="750176"/>
                </a:cubicBezTo>
                <a:lnTo>
                  <a:pt x="5866226" y="1672718"/>
                </a:lnTo>
                <a:lnTo>
                  <a:pt x="5855607" y="1778065"/>
                </a:lnTo>
                <a:lnTo>
                  <a:pt x="0" y="1778065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8"/>
          <p:cNvSpPr/>
          <p:nvPr/>
        </p:nvSpPr>
        <p:spPr>
          <a:xfrm>
            <a:off x="5134706" y="549275"/>
            <a:ext cx="2052000" cy="2052000"/>
          </a:xfrm>
          <a:prstGeom prst="roundRect">
            <a:avLst>
              <a:gd fmla="val 239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8"/>
          <p:cNvSpPr/>
          <p:nvPr/>
        </p:nvSpPr>
        <p:spPr>
          <a:xfrm>
            <a:off x="0" y="2798277"/>
            <a:ext cx="1150738" cy="2052000"/>
          </a:xfrm>
          <a:custGeom>
            <a:rect b="b" l="l" r="r" t="t"/>
            <a:pathLst>
              <a:path extrusionOk="0" h="2052000" w="1150738">
                <a:moveTo>
                  <a:pt x="0" y="0"/>
                </a:moveTo>
                <a:lnTo>
                  <a:pt x="660310" y="0"/>
                </a:lnTo>
                <a:cubicBezTo>
                  <a:pt x="931166" y="0"/>
                  <a:pt x="1150738" y="219572"/>
                  <a:pt x="1150738" y="490428"/>
                </a:cubicBezTo>
                <a:lnTo>
                  <a:pt x="1150738" y="1561572"/>
                </a:lnTo>
                <a:cubicBezTo>
                  <a:pt x="1150738" y="1832428"/>
                  <a:pt x="931166" y="2052000"/>
                  <a:pt x="660310" y="2052000"/>
                </a:cubicBezTo>
                <a:lnTo>
                  <a:pt x="0" y="2052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98"/>
          <p:cNvSpPr/>
          <p:nvPr/>
        </p:nvSpPr>
        <p:spPr>
          <a:xfrm>
            <a:off x="1470088" y="1"/>
            <a:ext cx="3558168" cy="2601275"/>
          </a:xfrm>
          <a:custGeom>
            <a:rect b="b" l="l" r="r" t="t"/>
            <a:pathLst>
              <a:path extrusionOk="0" h="2601275" w="3558168">
                <a:moveTo>
                  <a:pt x="4353" y="0"/>
                </a:moveTo>
                <a:lnTo>
                  <a:pt x="3553816" y="0"/>
                </a:lnTo>
                <a:lnTo>
                  <a:pt x="3558168" y="43173"/>
                </a:lnTo>
                <a:lnTo>
                  <a:pt x="3558168" y="1927287"/>
                </a:lnTo>
                <a:cubicBezTo>
                  <a:pt x="3558168" y="2299520"/>
                  <a:pt x="3256413" y="2601275"/>
                  <a:pt x="2884180" y="2601275"/>
                </a:cubicBezTo>
                <a:lnTo>
                  <a:pt x="673988" y="2601275"/>
                </a:lnTo>
                <a:cubicBezTo>
                  <a:pt x="301755" y="2601275"/>
                  <a:pt x="0" y="2299520"/>
                  <a:pt x="0" y="1927287"/>
                </a:cubicBezTo>
                <a:lnTo>
                  <a:pt x="0" y="43173"/>
                </a:lnTo>
                <a:close/>
              </a:path>
            </a:pathLst>
          </a:custGeom>
          <a:solidFill>
            <a:srgbClr val="E0E0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98"/>
          <p:cNvSpPr/>
          <p:nvPr/>
        </p:nvSpPr>
        <p:spPr>
          <a:xfrm>
            <a:off x="0" y="1"/>
            <a:ext cx="1150738" cy="2601275"/>
          </a:xfrm>
          <a:custGeom>
            <a:rect b="b" l="l" r="r" t="t"/>
            <a:pathLst>
              <a:path extrusionOk="0" h="2601275" w="1150738">
                <a:moveTo>
                  <a:pt x="0" y="0"/>
                </a:moveTo>
                <a:lnTo>
                  <a:pt x="1150738" y="0"/>
                </a:lnTo>
                <a:lnTo>
                  <a:pt x="1150738" y="2173371"/>
                </a:lnTo>
                <a:cubicBezTo>
                  <a:pt x="1150738" y="2409696"/>
                  <a:pt x="959159" y="2601275"/>
                  <a:pt x="722834" y="2601275"/>
                </a:cubicBezTo>
                <a:lnTo>
                  <a:pt x="0" y="26012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Big number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9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9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9"/>
          <p:cNvSpPr txBox="1"/>
          <p:nvPr>
            <p:ph idx="3" type="body"/>
          </p:nvPr>
        </p:nvSpPr>
        <p:spPr>
          <a:xfrm>
            <a:off x="554037" y="1952625"/>
            <a:ext cx="2534851" cy="2241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9"/>
          <p:cNvSpPr txBox="1"/>
          <p:nvPr>
            <p:ph idx="4" type="body"/>
          </p:nvPr>
        </p:nvSpPr>
        <p:spPr>
          <a:xfrm>
            <a:off x="3587169" y="1952625"/>
            <a:ext cx="2508832" cy="8363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9"/>
          <p:cNvSpPr txBox="1"/>
          <p:nvPr>
            <p:ph idx="5" type="body"/>
          </p:nvPr>
        </p:nvSpPr>
        <p:spPr>
          <a:xfrm>
            <a:off x="3587169" y="2822421"/>
            <a:ext cx="2508832" cy="3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9"/>
          <p:cNvSpPr txBox="1"/>
          <p:nvPr>
            <p:ph idx="6" type="body"/>
          </p:nvPr>
        </p:nvSpPr>
        <p:spPr>
          <a:xfrm>
            <a:off x="3587169" y="3313073"/>
            <a:ext cx="2508832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9"/>
          <p:cNvSpPr txBox="1"/>
          <p:nvPr>
            <p:ph idx="7" type="body"/>
          </p:nvPr>
        </p:nvSpPr>
        <p:spPr>
          <a:xfrm>
            <a:off x="6358150" y="1952625"/>
            <a:ext cx="2508832" cy="8363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9"/>
          <p:cNvSpPr txBox="1"/>
          <p:nvPr>
            <p:ph idx="8" type="body"/>
          </p:nvPr>
        </p:nvSpPr>
        <p:spPr>
          <a:xfrm>
            <a:off x="6358150" y="2822421"/>
            <a:ext cx="2508832" cy="3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9"/>
          <p:cNvSpPr txBox="1"/>
          <p:nvPr>
            <p:ph idx="9" type="body"/>
          </p:nvPr>
        </p:nvSpPr>
        <p:spPr>
          <a:xfrm>
            <a:off x="6358150" y="3313073"/>
            <a:ext cx="2508832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9"/>
          <p:cNvSpPr txBox="1"/>
          <p:nvPr>
            <p:ph idx="13" type="body"/>
          </p:nvPr>
        </p:nvSpPr>
        <p:spPr>
          <a:xfrm>
            <a:off x="9129131" y="1952625"/>
            <a:ext cx="2508832" cy="8363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9"/>
          <p:cNvSpPr txBox="1"/>
          <p:nvPr>
            <p:ph idx="14" type="body"/>
          </p:nvPr>
        </p:nvSpPr>
        <p:spPr>
          <a:xfrm>
            <a:off x="9129131" y="2822421"/>
            <a:ext cx="2508832" cy="34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9"/>
          <p:cNvSpPr txBox="1"/>
          <p:nvPr>
            <p:ph idx="15" type="body"/>
          </p:nvPr>
        </p:nvSpPr>
        <p:spPr>
          <a:xfrm>
            <a:off x="9129131" y="3313073"/>
            <a:ext cx="2508832" cy="2028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E4388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Texto + imagem gran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0"/>
          <p:cNvSpPr/>
          <p:nvPr>
            <p:ph idx="2" type="pic"/>
          </p:nvPr>
        </p:nvSpPr>
        <p:spPr>
          <a:xfrm>
            <a:off x="-15282" y="0"/>
            <a:ext cx="611128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" name="Google Shape;67;p100"/>
          <p:cNvSpPr/>
          <p:nvPr/>
        </p:nvSpPr>
        <p:spPr>
          <a:xfrm>
            <a:off x="6573518" y="5784731"/>
            <a:ext cx="2160000" cy="1080000"/>
          </a:xfrm>
          <a:prstGeom prst="round2SameRect">
            <a:avLst>
              <a:gd fmla="val 4411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0"/>
          <p:cNvSpPr txBox="1"/>
          <p:nvPr>
            <p:ph idx="1" type="body"/>
          </p:nvPr>
        </p:nvSpPr>
        <p:spPr>
          <a:xfrm>
            <a:off x="6573518" y="552520"/>
            <a:ext cx="5067620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0"/>
          <p:cNvSpPr txBox="1"/>
          <p:nvPr>
            <p:ph idx="3" type="body"/>
          </p:nvPr>
        </p:nvSpPr>
        <p:spPr>
          <a:xfrm>
            <a:off x="6573518" y="1129854"/>
            <a:ext cx="5067620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0"/>
          <p:cNvSpPr txBox="1"/>
          <p:nvPr>
            <p:ph idx="4" type="body"/>
          </p:nvPr>
        </p:nvSpPr>
        <p:spPr>
          <a:xfrm>
            <a:off x="6573517" y="1952624"/>
            <a:ext cx="5067620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1200"/>
              <a:buFont typeface="Noto Sans Symbols"/>
              <a:buChar char="✔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622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66A"/>
              </a:buClr>
              <a:buSzPts val="75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3666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52400" y="6116400"/>
            <a:ext cx="356571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09">
          <p15:clr>
            <a:srgbClr val="FBAE40"/>
          </p15:clr>
        </p15:guide>
        <p15:guide id="2" orient="horz" pos="123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4" pos="768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pos="347">
          <p15:clr>
            <a:srgbClr val="F26B43"/>
          </p15:clr>
        </p15:guide>
        <p15:guide id="8" pos="7333">
          <p15:clr>
            <a:srgbClr val="F26B43"/>
          </p15:clr>
        </p15:guide>
        <p15:guide id="9" orient="horz" pos="346">
          <p15:clr>
            <a:srgbClr val="F26B43"/>
          </p15:clr>
        </p15:guide>
        <p15:guide id="10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idades.ibge.gov.br/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8"/>
          <p:cNvSpPr txBox="1"/>
          <p:nvPr>
            <p:ph idx="1" type="body"/>
          </p:nvPr>
        </p:nvSpPr>
        <p:spPr>
          <a:xfrm>
            <a:off x="1481985" y="1609725"/>
            <a:ext cx="3700508" cy="2557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Desafio UFSCar  Serasa Experian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9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Ciclo de Vida do dado dos Secretários Municipais</a:t>
            </a:r>
            <a:endParaRPr sz="3200"/>
          </a:p>
        </p:txBody>
      </p:sp>
      <p:sp>
        <p:nvSpPr>
          <p:cNvPr id="286" name="Google Shape;286;p89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</a:t>
            </a:r>
            <a:endParaRPr/>
          </a:p>
        </p:txBody>
      </p:sp>
      <p:sp>
        <p:nvSpPr>
          <p:cNvPr id="287" name="Google Shape;287;p89"/>
          <p:cNvSpPr txBox="1"/>
          <p:nvPr>
            <p:ph idx="3" type="body"/>
          </p:nvPr>
        </p:nvSpPr>
        <p:spPr>
          <a:xfrm>
            <a:off x="554037" y="1952624"/>
            <a:ext cx="5825498" cy="4353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Contexto: O Brasil possui 5570 municípios segundo o IBGE. Cada município possui diversas Secretarias Municipais, responsáveis pela gestão de diversos aspectos das cidades.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Seguem alguns exemplos de secretárias da cidade de São Carlos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 secretário municipal é o responsável pela gestão da secretaria. Por ser uma figura importante dentro do município, ele é considerado uma Pessoa Exposta Politicamente.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As Pessoas Expostas Politicamente(PEP) estão sujeitas a resolução do COAF, que determina algumas regras que devem ser observadas por bancos e outras instituições.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Neste sentido, é importante possuir uma base atualizada e com boa cobertura.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89"/>
          <p:cNvGraphicFramePr/>
          <p:nvPr/>
        </p:nvGraphicFramePr>
        <p:xfrm>
          <a:off x="6527247" y="1128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{0419CE28-8039-4303-8981-E1782C96D2FA}</a:tableStyleId>
              </a:tblPr>
              <a:tblGrid>
                <a:gridCol w="5206400"/>
              </a:tblGrid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DA PESSOA COM DEFICIÊNCIA E MOBILIDADE REDUZIDA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ADMINISTRAÇÃO REGIONAL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AGRICULTURA E ABASTECIMENTO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CIDADANIA E ASSISTÊNCIA SOCIAL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CIÊNCIA, TECNOLOGIA E INOVAÇÃO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COMUNICAÇÃO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DESENVOLVIMENTO ECONÔMICO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EDUCAÇÃO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ESPORTES E CULTURA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FAZENDA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GESTÃO DE PESSOAS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GOVERNO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HABITAÇÃO E DESENVOLVIMENTO URBANO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MEIO AMBIENTE E DESENVOLVIMENTO SUSTENTÁVEL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OBRAS PÚBLICAS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RECEITAS E RENDAS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RELAÇÕES LEGISLATIVAS E INSTITUCIONAIS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SAÚDE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SEGURANÇA PÚBLICA E DEFESA SOCIAL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SERVIÇOS PÚBLICOS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TRABALHO, EMPREGO E RENDA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DE TRANSPORTE E TRÂNSITO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SECRETARIA MUNICIPAL ESPECIAL DE INFÂNCIA E JUVENTUDE</a:t>
                      </a:r>
                      <a:endParaRPr/>
                    </a:p>
                  </a:txBody>
                  <a:tcPr marT="36725" marB="36725" marR="36725" marL="36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0"/>
          <p:cNvSpPr txBox="1"/>
          <p:nvPr>
            <p:ph idx="1" type="body"/>
          </p:nvPr>
        </p:nvSpPr>
        <p:spPr>
          <a:xfrm>
            <a:off x="554037" y="551498"/>
            <a:ext cx="11087101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Ciclo de Vida do dado dos Secretários Municipais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0"/>
          <p:cNvSpPr txBox="1"/>
          <p:nvPr>
            <p:ph idx="2" type="body"/>
          </p:nvPr>
        </p:nvSpPr>
        <p:spPr>
          <a:xfrm>
            <a:off x="554037" y="1128832"/>
            <a:ext cx="11087101" cy="303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Desafio</a:t>
            </a:r>
            <a:endParaRPr/>
          </a:p>
        </p:txBody>
      </p:sp>
      <p:sp>
        <p:nvSpPr>
          <p:cNvPr id="295" name="Google Shape;295;p90"/>
          <p:cNvSpPr txBox="1"/>
          <p:nvPr>
            <p:ph idx="3" type="body"/>
          </p:nvPr>
        </p:nvSpPr>
        <p:spPr>
          <a:xfrm>
            <a:off x="394543" y="1828506"/>
            <a:ext cx="6793060" cy="4200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Obter o maior número de Secretários Municipais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Capturar os dados (acessar os sites das prefeituras)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Com aprendizado de máquina criar essas capturas para todas prefeituras refletindo suas atualizações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Padronizar as informações em uma nomenclatura padrão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Fazer a ingestão dos dados em uma base de dados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Realizar análise exploratória dos dados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Montar um notebook com a análise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Insumo: O IBGE disponibiliza um download dos aniversários das cidades, com o nome e UF de todas cidades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https://cidades.ibge.gov.br/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Dica: A maior parte dos sites dos municípios tem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uma url padronizada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6" name="Google Shape;296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7097" y="2453248"/>
            <a:ext cx="4589721" cy="225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1"/>
          <p:cNvSpPr txBox="1"/>
          <p:nvPr>
            <p:ph idx="1" type="body"/>
          </p:nvPr>
        </p:nvSpPr>
        <p:spPr>
          <a:xfrm>
            <a:off x="6758873" y="552520"/>
            <a:ext cx="5670587" cy="451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Ciclo de Vida do dado dos Secretários Municipais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2" name="Google Shape;302;p91"/>
          <p:cNvSpPr txBox="1"/>
          <p:nvPr>
            <p:ph idx="4" type="body"/>
          </p:nvPr>
        </p:nvSpPr>
        <p:spPr>
          <a:xfrm>
            <a:off x="6758870" y="1952624"/>
            <a:ext cx="5287817" cy="339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Cada grupo deverá: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-US"/>
              <a:t>Apresentar de 5 a 10 slides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Noto Sans Symbols"/>
              <a:buChar char="✔"/>
            </a:pPr>
            <a:r>
              <a:rPr lang="en-US"/>
              <a:t>Apresentar a solução técnica com o dado tratado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r>
              <a:rPr lang="en-US" sz="1000"/>
              <a:t>* todos deverão entregar os códigos e análises utilizadas para resolver o case.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1"/>
          <p:cNvSpPr/>
          <p:nvPr/>
        </p:nvSpPr>
        <p:spPr>
          <a:xfrm>
            <a:off x="265813" y="253413"/>
            <a:ext cx="6071191" cy="6349405"/>
          </a:xfrm>
          <a:prstGeom prst="roundRect">
            <a:avLst>
              <a:gd fmla="val 16667" name="adj"/>
            </a:avLst>
          </a:prstGeom>
          <a:solidFill>
            <a:schemeClr val="accent1">
              <a:alpha val="6588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142A4A"/>
                </a:solidFill>
                <a:latin typeface="Arial"/>
                <a:ea typeface="Arial"/>
                <a:cs typeface="Arial"/>
                <a:sym typeface="Arial"/>
              </a:rPr>
              <a:t>Competências que serão avaliadas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Competência 1 (Peso 1) – Compreensão do Problema proposto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Não entendeu o problema e os métodos utilizados não foram condizentes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– Entendeu o problema, mas não conseguir concluir o trabalho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– Entendeu o problema aplicando técnicas condizentes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Competência 2 (Peso 1) – Qualidade da apresentação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Slides confusos, pouco visuais, sem resultado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– Slides sem explicação do resultado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– Slides claros, bem apresentados com a compreensão do resultado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Competência 3 (Peso 2) – Solução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– Não realizada o pré processamentoda 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– Apresentada análise exploratória, mas não demonstraram aprendizado de máquina e a solução final que é a disponibilização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– Realizou análises exploratórias, maior volume de dados captados,  se atentando a valores absurdos e relevantes, oferencendo insights valiosos resultando na solução final.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anco">
  <a:themeElements>
    <a:clrScheme name="Serasa Experian">
      <a:dk1>
        <a:srgbClr val="000000"/>
      </a:dk1>
      <a:lt1>
        <a:srgbClr val="FFFFFF"/>
      </a:lt1>
      <a:dk2>
        <a:srgbClr val="5E6976"/>
      </a:dk2>
      <a:lt2>
        <a:srgbClr val="E2E4E7"/>
      </a:lt2>
      <a:accent1>
        <a:srgbClr val="2A5595"/>
      </a:accent1>
      <a:accent2>
        <a:srgbClr val="77127B"/>
      </a:accent2>
      <a:accent3>
        <a:srgbClr val="E80070"/>
      </a:accent3>
      <a:accent4>
        <a:srgbClr val="4B67A2"/>
      </a:accent4>
      <a:accent5>
        <a:srgbClr val="C1188B"/>
      </a:accent5>
      <a:accent6>
        <a:srgbClr val="54C2B8"/>
      </a:accent6>
      <a:hlink>
        <a:srgbClr val="2A5595"/>
      </a:hlink>
      <a:folHlink>
        <a:srgbClr val="E80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2023-07-24T15:25:00Z</dcterms:created>
  <dc:creator>Frank Saito</dc:creator>
</cp:coreProperties>
</file>