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306" r:id="rId3"/>
    <p:sldId id="257" r:id="rId4"/>
    <p:sldId id="308" r:id="rId5"/>
    <p:sldId id="259" r:id="rId6"/>
    <p:sldId id="261" r:id="rId7"/>
    <p:sldId id="262" r:id="rId8"/>
    <p:sldId id="263" r:id="rId9"/>
    <p:sldId id="309" r:id="rId10"/>
    <p:sldId id="265" r:id="rId11"/>
  </p:sldIdLst>
  <p:sldSz cx="9144000" cy="5143500" type="screen16x9"/>
  <p:notesSz cx="6858000" cy="9144000"/>
  <p:embeddedFontLst>
    <p:embeddedFont>
      <p:font typeface="Orbitron" panose="020B0604020202020204" charset="0"/>
      <p:regular r:id="rId13"/>
      <p:bold r:id="rId14"/>
    </p:embeddedFont>
    <p:embeddedFont>
      <p:font typeface="Press Start 2P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0E6DED-5D2F-464B-859E-6044F8586F17}">
  <a:tblStyle styleId="{120E6DED-5D2F-464B-859E-6044F8586F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c59c56a13a_5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c59c56a13a_5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03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c58a2599d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c58a2599d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c58a2599d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c58a2599d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86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c58a2599d6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c58a2599d6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c59c56a13a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c59c56a13a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c58a2599d6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c58a2599d6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c59c56a13a_5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c59c56a13a_5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c59c56a13a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c59c56a13a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57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2100" y="696039"/>
            <a:ext cx="7679800" cy="270000"/>
            <a:chOff x="732100" y="631600"/>
            <a:chExt cx="7679800" cy="270000"/>
          </a:xfrm>
        </p:grpSpPr>
        <p:sp>
          <p:nvSpPr>
            <p:cNvPr id="10" name="Google Shape;10;p2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" name="Google Shape;11;p2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" name="Google Shape;12;p2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3" name="Google Shape;13;p2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0" y="0"/>
            <a:ext cx="9143980" cy="540000"/>
            <a:chOff x="0" y="0"/>
            <a:chExt cx="9143980" cy="540000"/>
          </a:xfrm>
        </p:grpSpPr>
        <p:sp>
          <p:nvSpPr>
            <p:cNvPr id="15" name="Google Shape;15;p2"/>
            <p:cNvSpPr/>
            <p:nvPr/>
          </p:nvSpPr>
          <p:spPr>
            <a:xfrm>
              <a:off x="0" y="0"/>
              <a:ext cx="1306200" cy="5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06297" y="0"/>
              <a:ext cx="13062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12593" y="0"/>
              <a:ext cx="13062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18890" y="0"/>
              <a:ext cx="13062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25187" y="0"/>
              <a:ext cx="13062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531483" y="0"/>
              <a:ext cx="1306200" cy="5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37780" y="0"/>
              <a:ext cx="1306200" cy="54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0" y="4873500"/>
            <a:ext cx="9143980" cy="270000"/>
            <a:chOff x="0" y="0"/>
            <a:chExt cx="9143980" cy="540000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1306200" cy="5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06297" y="0"/>
              <a:ext cx="13062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12593" y="0"/>
              <a:ext cx="13062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18890" y="0"/>
              <a:ext cx="13062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225187" y="0"/>
              <a:ext cx="13062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531483" y="0"/>
              <a:ext cx="1306200" cy="5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837780" y="0"/>
              <a:ext cx="1306200" cy="54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29625" y="1374175"/>
            <a:ext cx="7704000" cy="2038800"/>
          </a:xfrm>
          <a:prstGeom prst="rect">
            <a:avLst/>
          </a:prstGeom>
          <a:effectLst>
            <a:outerShdw dist="38100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720025" y="3695775"/>
            <a:ext cx="7704000" cy="34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719974" y="4116109"/>
            <a:ext cx="7703719" cy="317495"/>
            <a:chOff x="720000" y="4116100"/>
            <a:chExt cx="7647131" cy="315162"/>
          </a:xfrm>
        </p:grpSpPr>
        <p:sp>
          <p:nvSpPr>
            <p:cNvPr id="33" name="Google Shape;33;p2"/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0682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9364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048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6728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5414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4372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3054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1736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40420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9100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87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6745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15427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34109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279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71473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0159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09117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27799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6481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5165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845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02532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149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0172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58854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7538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6218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4904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33862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2544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226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89910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08590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27277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6235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64917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3599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0228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20963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3"/>
          <p:cNvSpPr/>
          <p:nvPr/>
        </p:nvSpPr>
        <p:spPr>
          <a:xfrm>
            <a:off x="720000" y="4526400"/>
            <a:ext cx="77040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3"/>
          <p:cNvSpPr/>
          <p:nvPr/>
        </p:nvSpPr>
        <p:spPr>
          <a:xfrm>
            <a:off x="720100" y="541775"/>
            <a:ext cx="7704000" cy="39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33"/>
          <p:cNvGrpSpPr/>
          <p:nvPr/>
        </p:nvGrpSpPr>
        <p:grpSpPr>
          <a:xfrm>
            <a:off x="720000" y="1028141"/>
            <a:ext cx="7707374" cy="174528"/>
            <a:chOff x="720000" y="1028141"/>
            <a:chExt cx="7707374" cy="174528"/>
          </a:xfrm>
        </p:grpSpPr>
        <p:sp>
          <p:nvSpPr>
            <p:cNvPr id="1533" name="Google Shape;1533;p33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3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3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3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3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3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3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3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3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3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4"/>
          <p:cNvSpPr/>
          <p:nvPr/>
        </p:nvSpPr>
        <p:spPr>
          <a:xfrm>
            <a:off x="720000" y="4526400"/>
            <a:ext cx="77040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7" name="Google Shape;1557;p34"/>
          <p:cNvGrpSpPr/>
          <p:nvPr/>
        </p:nvGrpSpPr>
        <p:grpSpPr>
          <a:xfrm>
            <a:off x="1113850" y="966219"/>
            <a:ext cx="6916318" cy="521715"/>
            <a:chOff x="1819787" y="1885769"/>
            <a:chExt cx="6916318" cy="521715"/>
          </a:xfrm>
        </p:grpSpPr>
        <p:grpSp>
          <p:nvGrpSpPr>
            <p:cNvPr id="1558" name="Google Shape;1558;p34"/>
            <p:cNvGrpSpPr/>
            <p:nvPr/>
          </p:nvGrpSpPr>
          <p:grpSpPr>
            <a:xfrm>
              <a:off x="3279382" y="1885769"/>
              <a:ext cx="695347" cy="521715"/>
              <a:chOff x="-1940500" y="150075"/>
              <a:chExt cx="390425" cy="292950"/>
            </a:xfrm>
          </p:grpSpPr>
          <p:sp>
            <p:nvSpPr>
              <p:cNvPr id="1559" name="Google Shape;1559;p3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4"/>
            <p:cNvGrpSpPr/>
            <p:nvPr/>
          </p:nvGrpSpPr>
          <p:grpSpPr>
            <a:xfrm>
              <a:off x="4009180" y="1885769"/>
              <a:ext cx="695347" cy="521715"/>
              <a:chOff x="-1940500" y="150075"/>
              <a:chExt cx="390425" cy="292950"/>
            </a:xfrm>
          </p:grpSpPr>
          <p:sp>
            <p:nvSpPr>
              <p:cNvPr id="1564" name="Google Shape;1564;p3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4"/>
            <p:cNvGrpSpPr/>
            <p:nvPr/>
          </p:nvGrpSpPr>
          <p:grpSpPr>
            <a:xfrm>
              <a:off x="4738977" y="1885769"/>
              <a:ext cx="695347" cy="521715"/>
              <a:chOff x="-1940500" y="150075"/>
              <a:chExt cx="390425" cy="292950"/>
            </a:xfrm>
          </p:grpSpPr>
          <p:sp>
            <p:nvSpPr>
              <p:cNvPr id="1569" name="Google Shape;1569;p3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4"/>
            <p:cNvGrpSpPr/>
            <p:nvPr/>
          </p:nvGrpSpPr>
          <p:grpSpPr>
            <a:xfrm>
              <a:off x="5468775" y="1885769"/>
              <a:ext cx="695347" cy="521715"/>
              <a:chOff x="-1940500" y="150075"/>
              <a:chExt cx="390425" cy="292950"/>
            </a:xfrm>
          </p:grpSpPr>
          <p:sp>
            <p:nvSpPr>
              <p:cNvPr id="1574" name="Google Shape;1574;p3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34"/>
            <p:cNvGrpSpPr/>
            <p:nvPr/>
          </p:nvGrpSpPr>
          <p:grpSpPr>
            <a:xfrm>
              <a:off x="6198572" y="1885769"/>
              <a:ext cx="695347" cy="521715"/>
              <a:chOff x="-1940500" y="150075"/>
              <a:chExt cx="390425" cy="292950"/>
            </a:xfrm>
          </p:grpSpPr>
          <p:sp>
            <p:nvSpPr>
              <p:cNvPr id="1579" name="Google Shape;1579;p3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3" name="Google Shape;1583;p34"/>
            <p:cNvGrpSpPr/>
            <p:nvPr/>
          </p:nvGrpSpPr>
          <p:grpSpPr>
            <a:xfrm>
              <a:off x="6928370" y="1885769"/>
              <a:ext cx="695347" cy="521715"/>
              <a:chOff x="-1940500" y="150075"/>
              <a:chExt cx="390425" cy="292950"/>
            </a:xfrm>
          </p:grpSpPr>
          <p:sp>
            <p:nvSpPr>
              <p:cNvPr id="1584" name="Google Shape;1584;p3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8" name="Google Shape;1588;p34"/>
            <p:cNvGrpSpPr/>
            <p:nvPr/>
          </p:nvGrpSpPr>
          <p:grpSpPr>
            <a:xfrm>
              <a:off x="7658167" y="1885769"/>
              <a:ext cx="695347" cy="521715"/>
              <a:chOff x="-1940500" y="150075"/>
              <a:chExt cx="390425" cy="292950"/>
            </a:xfrm>
          </p:grpSpPr>
          <p:sp>
            <p:nvSpPr>
              <p:cNvPr id="1589" name="Google Shape;1589;p3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3" name="Google Shape;1593;p34"/>
            <p:cNvGrpSpPr/>
            <p:nvPr/>
          </p:nvGrpSpPr>
          <p:grpSpPr>
            <a:xfrm>
              <a:off x="8387965" y="1885769"/>
              <a:ext cx="348141" cy="347231"/>
              <a:chOff x="-1940500" y="150075"/>
              <a:chExt cx="195475" cy="194975"/>
            </a:xfrm>
          </p:grpSpPr>
          <p:sp>
            <p:nvSpPr>
              <p:cNvPr id="1594" name="Google Shape;1594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6" name="Google Shape;1596;p34"/>
            <p:cNvGrpSpPr/>
            <p:nvPr/>
          </p:nvGrpSpPr>
          <p:grpSpPr>
            <a:xfrm>
              <a:off x="2549585" y="1885769"/>
              <a:ext cx="695347" cy="521715"/>
              <a:chOff x="-1940500" y="150075"/>
              <a:chExt cx="390425" cy="292950"/>
            </a:xfrm>
          </p:grpSpPr>
          <p:sp>
            <p:nvSpPr>
              <p:cNvPr id="1597" name="Google Shape;1597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1" name="Google Shape;1601;p34"/>
            <p:cNvGrpSpPr/>
            <p:nvPr/>
          </p:nvGrpSpPr>
          <p:grpSpPr>
            <a:xfrm>
              <a:off x="1819787" y="1885769"/>
              <a:ext cx="695347" cy="521715"/>
              <a:chOff x="-1940500" y="150075"/>
              <a:chExt cx="390425" cy="292950"/>
            </a:xfrm>
          </p:grpSpPr>
          <p:sp>
            <p:nvSpPr>
              <p:cNvPr id="1602" name="Google Shape;1602;p3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6" name="Google Shape;1606;p34"/>
          <p:cNvSpPr/>
          <p:nvPr/>
        </p:nvSpPr>
        <p:spPr>
          <a:xfrm>
            <a:off x="720100" y="541775"/>
            <a:ext cx="7704000" cy="39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_1"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8" name="Google Shape;1608;p35"/>
          <p:cNvGrpSpPr/>
          <p:nvPr/>
        </p:nvGrpSpPr>
        <p:grpSpPr>
          <a:xfrm>
            <a:off x="723113" y="994675"/>
            <a:ext cx="648875" cy="173400"/>
            <a:chOff x="732100" y="770550"/>
            <a:chExt cx="648875" cy="173400"/>
          </a:xfrm>
        </p:grpSpPr>
        <p:sp>
          <p:nvSpPr>
            <p:cNvPr id="1609" name="Google Shape;1609;p35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35"/>
          <p:cNvGrpSpPr/>
          <p:nvPr/>
        </p:nvGrpSpPr>
        <p:grpSpPr>
          <a:xfrm flipH="1">
            <a:off x="726063" y="4430100"/>
            <a:ext cx="7691875" cy="173400"/>
            <a:chOff x="732100" y="770550"/>
            <a:chExt cx="7691875" cy="173400"/>
          </a:xfrm>
        </p:grpSpPr>
        <p:sp>
          <p:nvSpPr>
            <p:cNvPr id="1613" name="Google Shape;1613;p35"/>
            <p:cNvSpPr/>
            <p:nvPr/>
          </p:nvSpPr>
          <p:spPr>
            <a:xfrm>
              <a:off x="1470575" y="861050"/>
              <a:ext cx="69534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4" name="Google Shape;1614;p35"/>
            <p:cNvGrpSpPr/>
            <p:nvPr/>
          </p:nvGrpSpPr>
          <p:grpSpPr>
            <a:xfrm>
              <a:off x="732100" y="770550"/>
              <a:ext cx="648875" cy="173400"/>
              <a:chOff x="732100" y="770550"/>
              <a:chExt cx="648875" cy="173400"/>
            </a:xfrm>
          </p:grpSpPr>
          <p:sp>
            <p:nvSpPr>
              <p:cNvPr id="1615" name="Google Shape;1615;p35"/>
              <p:cNvSpPr/>
              <p:nvPr/>
            </p:nvSpPr>
            <p:spPr>
              <a:xfrm>
                <a:off x="732100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1207275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969688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35"/>
          <p:cNvGrpSpPr/>
          <p:nvPr/>
        </p:nvGrpSpPr>
        <p:grpSpPr>
          <a:xfrm>
            <a:off x="7779731" y="994675"/>
            <a:ext cx="648875" cy="173400"/>
            <a:chOff x="732100" y="770550"/>
            <a:chExt cx="648875" cy="173400"/>
          </a:xfrm>
        </p:grpSpPr>
        <p:sp>
          <p:nvSpPr>
            <p:cNvPr id="1619" name="Google Shape;1619;p35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2" name="Google Shape;1622;p35"/>
          <p:cNvSpPr/>
          <p:nvPr/>
        </p:nvSpPr>
        <p:spPr>
          <a:xfrm>
            <a:off x="720100" y="541775"/>
            <a:ext cx="7704000" cy="3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_1_1_1_1"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36"/>
          <p:cNvSpPr/>
          <p:nvPr/>
        </p:nvSpPr>
        <p:spPr>
          <a:xfrm>
            <a:off x="720100" y="541775"/>
            <a:ext cx="7704000" cy="39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5" name="Google Shape;1625;p36"/>
          <p:cNvGrpSpPr/>
          <p:nvPr/>
        </p:nvGrpSpPr>
        <p:grpSpPr>
          <a:xfrm>
            <a:off x="719721" y="4428966"/>
            <a:ext cx="7707374" cy="174528"/>
            <a:chOff x="720000" y="1028141"/>
            <a:chExt cx="7707374" cy="174528"/>
          </a:xfrm>
        </p:grpSpPr>
        <p:sp>
          <p:nvSpPr>
            <p:cNvPr id="1626" name="Google Shape;1626;p36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0_1_1_1_1_1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" name="Google Shape;1649;p37"/>
          <p:cNvGrpSpPr/>
          <p:nvPr/>
        </p:nvGrpSpPr>
        <p:grpSpPr>
          <a:xfrm>
            <a:off x="723667" y="1065600"/>
            <a:ext cx="7702836" cy="315162"/>
            <a:chOff x="723667" y="1065600"/>
            <a:chExt cx="7702836" cy="315162"/>
          </a:xfrm>
        </p:grpSpPr>
        <p:sp>
          <p:nvSpPr>
            <p:cNvPr id="1650" name="Google Shape;1650;p37"/>
            <p:cNvSpPr/>
            <p:nvPr/>
          </p:nvSpPr>
          <p:spPr>
            <a:xfrm>
              <a:off x="723667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910487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1097307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1284150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1470947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1657813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1847392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2034212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2221032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2407875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6584818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6771638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6958481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7145278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7332144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7521723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7708543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7895363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8082206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8269003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37"/>
          <p:cNvGrpSpPr/>
          <p:nvPr/>
        </p:nvGrpSpPr>
        <p:grpSpPr>
          <a:xfrm>
            <a:off x="723667" y="4284987"/>
            <a:ext cx="7702836" cy="315162"/>
            <a:chOff x="723667" y="4284987"/>
            <a:chExt cx="7702836" cy="315162"/>
          </a:xfrm>
        </p:grpSpPr>
        <p:sp>
          <p:nvSpPr>
            <p:cNvPr id="1671" name="Google Shape;1671;p37"/>
            <p:cNvSpPr/>
            <p:nvPr/>
          </p:nvSpPr>
          <p:spPr>
            <a:xfrm>
              <a:off x="723667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910487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1097307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1284150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1470947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1657813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1847392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2034212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2221032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2407875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6584818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6771638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6958481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7145278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7332144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7521723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7708543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7895363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8082206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8269003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1" name="Google Shape;1691;p37"/>
          <p:cNvSpPr/>
          <p:nvPr/>
        </p:nvSpPr>
        <p:spPr>
          <a:xfrm>
            <a:off x="720100" y="541775"/>
            <a:ext cx="7704000" cy="3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732100" y="4770450"/>
            <a:ext cx="2200200" cy="2061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2"/>
          </p:nvPr>
        </p:nvSpPr>
        <p:spPr>
          <a:xfrm>
            <a:off x="3819450" y="4770450"/>
            <a:ext cx="15051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subTitle" idx="3"/>
          </p:nvPr>
        </p:nvSpPr>
        <p:spPr>
          <a:xfrm>
            <a:off x="6906800" y="4770450"/>
            <a:ext cx="1505100" cy="206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1887875" y="2527875"/>
            <a:ext cx="5374800" cy="1226700"/>
          </a:xfrm>
          <a:prstGeom prst="rect">
            <a:avLst/>
          </a:prstGeom>
          <a:effectLst>
            <a:outerShdw dist="28575" dir="330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4" hasCustomPrompt="1"/>
          </p:nvPr>
        </p:nvSpPr>
        <p:spPr>
          <a:xfrm>
            <a:off x="3554250" y="687525"/>
            <a:ext cx="2027400" cy="1343100"/>
          </a:xfrm>
          <a:prstGeom prst="rect">
            <a:avLst/>
          </a:prstGeom>
          <a:effectLst>
            <a:outerShdw dist="66675" dir="33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5"/>
          </p:nvPr>
        </p:nvSpPr>
        <p:spPr>
          <a:xfrm>
            <a:off x="1658125" y="3842625"/>
            <a:ext cx="5827800" cy="38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719990" y="540000"/>
            <a:ext cx="7704000" cy="4063500"/>
            <a:chOff x="719990" y="540000"/>
            <a:chExt cx="7704000" cy="4063500"/>
          </a:xfrm>
        </p:grpSpPr>
        <p:grpSp>
          <p:nvGrpSpPr>
            <p:cNvPr id="82" name="Google Shape;82;p3"/>
            <p:cNvGrpSpPr/>
            <p:nvPr/>
          </p:nvGrpSpPr>
          <p:grpSpPr>
            <a:xfrm>
              <a:off x="719990" y="540000"/>
              <a:ext cx="904800" cy="787800"/>
              <a:chOff x="719990" y="540000"/>
              <a:chExt cx="904800" cy="7878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72000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90682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71999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06833" y="10128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720006" y="11703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096446" y="5400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09365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28047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46729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3"/>
            <p:cNvGrpSpPr/>
            <p:nvPr/>
          </p:nvGrpSpPr>
          <p:grpSpPr>
            <a:xfrm rot="10800000" flipH="1">
              <a:off x="719990" y="3815700"/>
              <a:ext cx="904800" cy="787800"/>
              <a:chOff x="719990" y="540000"/>
              <a:chExt cx="904800" cy="787800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72000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90682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71999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906833" y="10128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720006" y="11703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096446" y="5400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9365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28047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46729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3"/>
            <p:cNvGrpSpPr/>
            <p:nvPr/>
          </p:nvGrpSpPr>
          <p:grpSpPr>
            <a:xfrm flipH="1">
              <a:off x="7519190" y="540000"/>
              <a:ext cx="904800" cy="787800"/>
              <a:chOff x="719990" y="540000"/>
              <a:chExt cx="904800" cy="787800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72000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90682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71999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906833" y="10128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720006" y="11703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096446" y="5400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09365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28047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46729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3"/>
            <p:cNvGrpSpPr/>
            <p:nvPr/>
          </p:nvGrpSpPr>
          <p:grpSpPr>
            <a:xfrm rot="10800000">
              <a:off x="7519190" y="3815700"/>
              <a:ext cx="904800" cy="787800"/>
              <a:chOff x="719990" y="540000"/>
              <a:chExt cx="904800" cy="787800"/>
            </a:xfrm>
          </p:grpSpPr>
          <p:sp>
            <p:nvSpPr>
              <p:cNvPr id="113" name="Google Shape;113;p3"/>
              <p:cNvSpPr/>
              <p:nvPr/>
            </p:nvSpPr>
            <p:spPr>
              <a:xfrm>
                <a:off x="72000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90682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71999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906833" y="10128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720006" y="11703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096446" y="5400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09365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28047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46729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" name="Google Shape;122;p3"/>
          <p:cNvGrpSpPr/>
          <p:nvPr/>
        </p:nvGrpSpPr>
        <p:grpSpPr>
          <a:xfrm>
            <a:off x="735375" y="134998"/>
            <a:ext cx="7679800" cy="270000"/>
            <a:chOff x="732100" y="631600"/>
            <a:chExt cx="7679800" cy="270000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720000" y="1094488"/>
            <a:ext cx="7704000" cy="3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ubTitle" idx="2"/>
          </p:nvPr>
        </p:nvSpPr>
        <p:spPr>
          <a:xfrm>
            <a:off x="732088" y="4768350"/>
            <a:ext cx="2200200" cy="210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subTitle" idx="3"/>
          </p:nvPr>
        </p:nvSpPr>
        <p:spPr>
          <a:xfrm>
            <a:off x="3819438" y="4768350"/>
            <a:ext cx="1505100" cy="2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subTitle" idx="4"/>
          </p:nvPr>
        </p:nvSpPr>
        <p:spPr>
          <a:xfrm>
            <a:off x="7502913" y="4768350"/>
            <a:ext cx="909000" cy="2103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4"/>
          <p:cNvGrpSpPr/>
          <p:nvPr/>
        </p:nvGrpSpPr>
        <p:grpSpPr>
          <a:xfrm>
            <a:off x="732100" y="134998"/>
            <a:ext cx="7679800" cy="270000"/>
            <a:chOff x="732100" y="631600"/>
            <a:chExt cx="7679800" cy="270000"/>
          </a:xfrm>
        </p:grpSpPr>
        <p:sp>
          <p:nvSpPr>
            <p:cNvPr id="133" name="Google Shape;133;p4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37" name="Google Shape;137;p4"/>
          <p:cNvSpPr/>
          <p:nvPr/>
        </p:nvSpPr>
        <p:spPr>
          <a:xfrm>
            <a:off x="720100" y="541775"/>
            <a:ext cx="7704000" cy="39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724875" y="540000"/>
            <a:ext cx="7699200" cy="3936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>
            <a:off x="735075" y="2179275"/>
            <a:ext cx="32346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5189400" y="2179275"/>
            <a:ext cx="32346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1"/>
          </p:nvPr>
        </p:nvSpPr>
        <p:spPr>
          <a:xfrm>
            <a:off x="724925" y="2725250"/>
            <a:ext cx="3208200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2"/>
          </p:nvPr>
        </p:nvSpPr>
        <p:spPr>
          <a:xfrm>
            <a:off x="5215800" y="2725250"/>
            <a:ext cx="3208200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3"/>
          </p:nvPr>
        </p:nvSpPr>
        <p:spPr>
          <a:xfrm>
            <a:off x="732138" y="2209875"/>
            <a:ext cx="3208200" cy="2787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ess Start 2P"/>
              <a:buNone/>
              <a:defRPr sz="15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4"/>
          </p:nvPr>
        </p:nvSpPr>
        <p:spPr>
          <a:xfrm>
            <a:off x="5208663" y="2209875"/>
            <a:ext cx="3208200" cy="2787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ess Start 2P"/>
              <a:buNone/>
              <a:defRPr sz="15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5"/>
          </p:nvPr>
        </p:nvSpPr>
        <p:spPr>
          <a:xfrm>
            <a:off x="729700" y="4770450"/>
            <a:ext cx="2200200" cy="2061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6"/>
          </p:nvPr>
        </p:nvSpPr>
        <p:spPr>
          <a:xfrm>
            <a:off x="3817050" y="4770450"/>
            <a:ext cx="15051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7"/>
          </p:nvPr>
        </p:nvSpPr>
        <p:spPr>
          <a:xfrm>
            <a:off x="6904400" y="4770450"/>
            <a:ext cx="1505100" cy="206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729700" y="134998"/>
            <a:ext cx="7679800" cy="270000"/>
            <a:chOff x="732100" y="631600"/>
            <a:chExt cx="7679800" cy="270000"/>
          </a:xfrm>
        </p:grpSpPr>
        <p:sp>
          <p:nvSpPr>
            <p:cNvPr id="150" name="Google Shape;150;p5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716690" y="1025008"/>
            <a:ext cx="7710616" cy="347677"/>
            <a:chOff x="748940" y="988319"/>
            <a:chExt cx="7710616" cy="347677"/>
          </a:xfrm>
        </p:grpSpPr>
        <p:sp>
          <p:nvSpPr>
            <p:cNvPr id="155" name="Google Shape;155;p5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5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" name="Google Shape;162;p5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5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5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5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" name="Google Shape;176;p5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5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181" name="Google Shape;181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" name="Google Shape;183;p5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5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" name="Google Shape;190;p5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5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195" name="Google Shape;195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5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5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oogle Shape;204;p5"/>
          <p:cNvGrpSpPr/>
          <p:nvPr/>
        </p:nvGrpSpPr>
        <p:grpSpPr>
          <a:xfrm>
            <a:off x="724925" y="4519975"/>
            <a:ext cx="7699175" cy="77100"/>
            <a:chOff x="724925" y="4519975"/>
            <a:chExt cx="7699175" cy="77100"/>
          </a:xfrm>
        </p:grpSpPr>
        <p:sp>
          <p:nvSpPr>
            <p:cNvPr id="205" name="Google Shape;205;p5"/>
            <p:cNvSpPr/>
            <p:nvPr/>
          </p:nvSpPr>
          <p:spPr>
            <a:xfrm>
              <a:off x="83320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82129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80938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797477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8557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7366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6175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49847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794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2603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1412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24925" y="4519975"/>
              <a:ext cx="63894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5"/>
          <p:cNvSpPr/>
          <p:nvPr/>
        </p:nvSpPr>
        <p:spPr>
          <a:xfrm>
            <a:off x="720100" y="541775"/>
            <a:ext cx="7704000" cy="39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724875" y="540000"/>
            <a:ext cx="7699200" cy="3936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>
            <a:spLocks noGrp="1"/>
          </p:cNvSpPr>
          <p:nvPr>
            <p:ph type="subTitle" idx="1"/>
          </p:nvPr>
        </p:nvSpPr>
        <p:spPr>
          <a:xfrm>
            <a:off x="729700" y="4770450"/>
            <a:ext cx="2200200" cy="2061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subTitle" idx="2"/>
          </p:nvPr>
        </p:nvSpPr>
        <p:spPr>
          <a:xfrm>
            <a:off x="3817050" y="4770450"/>
            <a:ext cx="15051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7"/>
          <p:cNvSpPr txBox="1">
            <a:spLocks noGrp="1"/>
          </p:cNvSpPr>
          <p:nvPr>
            <p:ph type="subTitle" idx="3"/>
          </p:nvPr>
        </p:nvSpPr>
        <p:spPr>
          <a:xfrm>
            <a:off x="6904400" y="4770450"/>
            <a:ext cx="1505100" cy="206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7"/>
          <p:cNvGrpSpPr/>
          <p:nvPr/>
        </p:nvGrpSpPr>
        <p:grpSpPr>
          <a:xfrm>
            <a:off x="729700" y="134998"/>
            <a:ext cx="7679800" cy="270000"/>
            <a:chOff x="732100" y="631600"/>
            <a:chExt cx="7679800" cy="270000"/>
          </a:xfrm>
        </p:grpSpPr>
        <p:sp>
          <p:nvSpPr>
            <p:cNvPr id="281" name="Google Shape;281;p7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83" name="Google Shape;283;p7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285" name="Google Shape;285;p7"/>
          <p:cNvSpPr txBox="1">
            <a:spLocks noGrp="1"/>
          </p:cNvSpPr>
          <p:nvPr>
            <p:ph type="subTitle" idx="4"/>
          </p:nvPr>
        </p:nvSpPr>
        <p:spPr>
          <a:xfrm>
            <a:off x="729700" y="1399038"/>
            <a:ext cx="5010900" cy="23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6" name="Google Shape;286;p7"/>
          <p:cNvSpPr/>
          <p:nvPr/>
        </p:nvSpPr>
        <p:spPr>
          <a:xfrm>
            <a:off x="720000" y="4526400"/>
            <a:ext cx="77040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>
            <a:off x="720100" y="541775"/>
            <a:ext cx="7704000" cy="3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title"/>
          </p:nvPr>
        </p:nvSpPr>
        <p:spPr>
          <a:xfrm>
            <a:off x="724875" y="540000"/>
            <a:ext cx="7699200" cy="3936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7"/>
          <p:cNvGrpSpPr/>
          <p:nvPr/>
        </p:nvGrpSpPr>
        <p:grpSpPr>
          <a:xfrm>
            <a:off x="720000" y="4116100"/>
            <a:ext cx="7702836" cy="315162"/>
            <a:chOff x="720000" y="4116100"/>
            <a:chExt cx="7702836" cy="315162"/>
          </a:xfrm>
        </p:grpSpPr>
        <p:sp>
          <p:nvSpPr>
            <p:cNvPr id="290" name="Google Shape;290;p7"/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9086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10972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128590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14745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1663167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18518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0404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22290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4177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6063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7949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9836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1722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19"/>
          <p:cNvGrpSpPr/>
          <p:nvPr/>
        </p:nvGrpSpPr>
        <p:grpSpPr>
          <a:xfrm>
            <a:off x="732100" y="770550"/>
            <a:ext cx="7691875" cy="173400"/>
            <a:chOff x="732100" y="770550"/>
            <a:chExt cx="7691875" cy="173400"/>
          </a:xfrm>
        </p:grpSpPr>
        <p:sp>
          <p:nvSpPr>
            <p:cNvPr id="851" name="Google Shape;851;p19"/>
            <p:cNvSpPr/>
            <p:nvPr/>
          </p:nvSpPr>
          <p:spPr>
            <a:xfrm>
              <a:off x="1470575" y="861050"/>
              <a:ext cx="69534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19"/>
            <p:cNvGrpSpPr/>
            <p:nvPr/>
          </p:nvGrpSpPr>
          <p:grpSpPr>
            <a:xfrm>
              <a:off x="732100" y="770550"/>
              <a:ext cx="648875" cy="173400"/>
              <a:chOff x="732100" y="770550"/>
              <a:chExt cx="648875" cy="173400"/>
            </a:xfrm>
          </p:grpSpPr>
          <p:sp>
            <p:nvSpPr>
              <p:cNvPr id="853" name="Google Shape;853;p19"/>
              <p:cNvSpPr/>
              <p:nvPr/>
            </p:nvSpPr>
            <p:spPr>
              <a:xfrm>
                <a:off x="732100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1207275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969688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6" name="Google Shape;856;p19"/>
          <p:cNvSpPr/>
          <p:nvPr/>
        </p:nvSpPr>
        <p:spPr>
          <a:xfrm>
            <a:off x="732100" y="3809925"/>
            <a:ext cx="7692000" cy="39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9"/>
          <p:cNvSpPr txBox="1">
            <a:spLocks noGrp="1"/>
          </p:cNvSpPr>
          <p:nvPr>
            <p:ph type="subTitle" idx="1"/>
          </p:nvPr>
        </p:nvSpPr>
        <p:spPr>
          <a:xfrm>
            <a:off x="732100" y="4774950"/>
            <a:ext cx="2200200" cy="1971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19"/>
          <p:cNvSpPr txBox="1">
            <a:spLocks noGrp="1"/>
          </p:cNvSpPr>
          <p:nvPr>
            <p:ph type="subTitle" idx="2"/>
          </p:nvPr>
        </p:nvSpPr>
        <p:spPr>
          <a:xfrm>
            <a:off x="3819450" y="4774950"/>
            <a:ext cx="1505100" cy="1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19"/>
          <p:cNvSpPr txBox="1">
            <a:spLocks noGrp="1"/>
          </p:cNvSpPr>
          <p:nvPr>
            <p:ph type="subTitle" idx="3"/>
          </p:nvPr>
        </p:nvSpPr>
        <p:spPr>
          <a:xfrm>
            <a:off x="6906800" y="4774950"/>
            <a:ext cx="1505100" cy="197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title"/>
          </p:nvPr>
        </p:nvSpPr>
        <p:spPr>
          <a:xfrm>
            <a:off x="4572000" y="3840200"/>
            <a:ext cx="3852000" cy="399900"/>
          </a:xfrm>
          <a:prstGeom prst="rect">
            <a:avLst/>
          </a:prstGeom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861" name="Google Shape;861;p19"/>
          <p:cNvSpPr txBox="1">
            <a:spLocks noGrp="1"/>
          </p:cNvSpPr>
          <p:nvPr>
            <p:ph type="subTitle" idx="4"/>
          </p:nvPr>
        </p:nvSpPr>
        <p:spPr>
          <a:xfrm>
            <a:off x="726000" y="1242875"/>
            <a:ext cx="7692000" cy="22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2" name="Google Shape;862;p19"/>
          <p:cNvGrpSpPr/>
          <p:nvPr/>
        </p:nvGrpSpPr>
        <p:grpSpPr>
          <a:xfrm>
            <a:off x="732100" y="134998"/>
            <a:ext cx="7679800" cy="270000"/>
            <a:chOff x="732100" y="631600"/>
            <a:chExt cx="7679800" cy="270000"/>
          </a:xfrm>
        </p:grpSpPr>
        <p:sp>
          <p:nvSpPr>
            <p:cNvPr id="863" name="Google Shape;863;p19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864" name="Google Shape;864;p19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865" name="Google Shape;865;p19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866" name="Google Shape;866;p19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0"/>
          <p:cNvSpPr txBox="1">
            <a:spLocks noGrp="1"/>
          </p:cNvSpPr>
          <p:nvPr>
            <p:ph type="subTitle" idx="1"/>
          </p:nvPr>
        </p:nvSpPr>
        <p:spPr>
          <a:xfrm>
            <a:off x="732100" y="4770450"/>
            <a:ext cx="2200200" cy="2061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0"/>
          <p:cNvSpPr txBox="1">
            <a:spLocks noGrp="1"/>
          </p:cNvSpPr>
          <p:nvPr>
            <p:ph type="subTitle" idx="2"/>
          </p:nvPr>
        </p:nvSpPr>
        <p:spPr>
          <a:xfrm>
            <a:off x="3819450" y="4770450"/>
            <a:ext cx="15051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20"/>
          <p:cNvSpPr txBox="1">
            <a:spLocks noGrp="1"/>
          </p:cNvSpPr>
          <p:nvPr>
            <p:ph type="subTitle" idx="3"/>
          </p:nvPr>
        </p:nvSpPr>
        <p:spPr>
          <a:xfrm>
            <a:off x="6906800" y="4770450"/>
            <a:ext cx="1505100" cy="206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0"/>
          <p:cNvSpPr txBox="1">
            <a:spLocks noGrp="1"/>
          </p:cNvSpPr>
          <p:nvPr>
            <p:ph type="title"/>
          </p:nvPr>
        </p:nvSpPr>
        <p:spPr>
          <a:xfrm>
            <a:off x="3031075" y="1551000"/>
            <a:ext cx="5374800" cy="1226700"/>
          </a:xfrm>
          <a:prstGeom prst="rect">
            <a:avLst/>
          </a:prstGeom>
          <a:effectLst>
            <a:outerShdw dist="28575" dir="33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2" name="Google Shape;872;p20"/>
          <p:cNvSpPr txBox="1">
            <a:spLocks noGrp="1"/>
          </p:cNvSpPr>
          <p:nvPr>
            <p:ph type="title" idx="4" hasCustomPrompt="1"/>
          </p:nvPr>
        </p:nvSpPr>
        <p:spPr>
          <a:xfrm>
            <a:off x="720225" y="1551000"/>
            <a:ext cx="2033400" cy="1701900"/>
          </a:xfrm>
          <a:prstGeom prst="rect">
            <a:avLst/>
          </a:prstGeom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3" name="Google Shape;873;p20"/>
          <p:cNvSpPr txBox="1">
            <a:spLocks noGrp="1"/>
          </p:cNvSpPr>
          <p:nvPr>
            <p:ph type="subTitle" idx="5"/>
          </p:nvPr>
        </p:nvSpPr>
        <p:spPr>
          <a:xfrm>
            <a:off x="3031075" y="2865750"/>
            <a:ext cx="5392800" cy="38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4" name="Google Shape;874;p20"/>
          <p:cNvGrpSpPr/>
          <p:nvPr/>
        </p:nvGrpSpPr>
        <p:grpSpPr>
          <a:xfrm>
            <a:off x="732100" y="134998"/>
            <a:ext cx="7679800" cy="270000"/>
            <a:chOff x="732100" y="631600"/>
            <a:chExt cx="7679800" cy="270000"/>
          </a:xfrm>
        </p:grpSpPr>
        <p:sp>
          <p:nvSpPr>
            <p:cNvPr id="875" name="Google Shape;875;p20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876" name="Google Shape;876;p20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877" name="Google Shape;877;p20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878" name="Google Shape;878;p20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879" name="Google Shape;879;p20"/>
          <p:cNvGrpSpPr/>
          <p:nvPr/>
        </p:nvGrpSpPr>
        <p:grpSpPr>
          <a:xfrm>
            <a:off x="716690" y="4255819"/>
            <a:ext cx="7710616" cy="347677"/>
            <a:chOff x="748940" y="988319"/>
            <a:chExt cx="7710616" cy="347677"/>
          </a:xfrm>
        </p:grpSpPr>
        <p:sp>
          <p:nvSpPr>
            <p:cNvPr id="880" name="Google Shape;880;p20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20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885" name="Google Shape;885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7" name="Google Shape;887;p20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1" name="Google Shape;891;p20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892" name="Google Shape;892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4" name="Google Shape;894;p20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8" name="Google Shape;898;p20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899" name="Google Shape;899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1" name="Google Shape;901;p20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5" name="Google Shape;905;p20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906" name="Google Shape;906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8" name="Google Shape;908;p20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2" name="Google Shape;912;p20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5" name="Google Shape;915;p20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20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920" name="Google Shape;920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2" name="Google Shape;922;p20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6" name="Google Shape;926;p20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927" name="Google Shape;927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9" name="Google Shape;929;p20"/>
          <p:cNvGrpSpPr/>
          <p:nvPr/>
        </p:nvGrpSpPr>
        <p:grpSpPr>
          <a:xfrm>
            <a:off x="716690" y="539128"/>
            <a:ext cx="7710616" cy="347677"/>
            <a:chOff x="748940" y="988319"/>
            <a:chExt cx="7710616" cy="347677"/>
          </a:xfrm>
        </p:grpSpPr>
        <p:sp>
          <p:nvSpPr>
            <p:cNvPr id="930" name="Google Shape;930;p20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4" name="Google Shape;934;p20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935" name="Google Shape;935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7" name="Google Shape;937;p20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1" name="Google Shape;941;p20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942" name="Google Shape;942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20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8" name="Google Shape;948;p20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949" name="Google Shape;949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1" name="Google Shape;951;p20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20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956" name="Google Shape;956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8" name="Google Shape;958;p20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20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963" name="Google Shape;963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5" name="Google Shape;965;p20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9" name="Google Shape;969;p20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970" name="Google Shape;970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2" name="Google Shape;972;p20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6" name="Google Shape;976;p20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977" name="Google Shape;977;p2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2"/>
          <p:cNvSpPr/>
          <p:nvPr/>
        </p:nvSpPr>
        <p:spPr>
          <a:xfrm>
            <a:off x="720100" y="541775"/>
            <a:ext cx="7704000" cy="3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3" name="Google Shape;1483;p32"/>
          <p:cNvGrpSpPr/>
          <p:nvPr/>
        </p:nvGrpSpPr>
        <p:grpSpPr>
          <a:xfrm>
            <a:off x="720000" y="1028141"/>
            <a:ext cx="7707374" cy="174528"/>
            <a:chOff x="720000" y="1028141"/>
            <a:chExt cx="7707374" cy="174528"/>
          </a:xfrm>
        </p:grpSpPr>
        <p:sp>
          <p:nvSpPr>
            <p:cNvPr id="1484" name="Google Shape;1484;p32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2"/>
          <p:cNvGrpSpPr/>
          <p:nvPr/>
        </p:nvGrpSpPr>
        <p:grpSpPr>
          <a:xfrm>
            <a:off x="719721" y="4428966"/>
            <a:ext cx="7707374" cy="174528"/>
            <a:chOff x="720000" y="1028141"/>
            <a:chExt cx="7707374" cy="174528"/>
          </a:xfrm>
        </p:grpSpPr>
        <p:sp>
          <p:nvSpPr>
            <p:cNvPr id="1507" name="Google Shape;1507;p32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B182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Char char="●"/>
              <a:defRPr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○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■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●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○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■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●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○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■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65" r:id="rId7"/>
    <p:sldLayoutId id="2147483666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22"/>
        </a:solidFill>
        <a:effectLst/>
      </p:bgPr>
    </p:bg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2"/>
          <p:cNvSpPr txBox="1">
            <a:spLocks noGrp="1"/>
          </p:cNvSpPr>
          <p:nvPr>
            <p:ph type="ctrTitle"/>
          </p:nvPr>
        </p:nvSpPr>
        <p:spPr>
          <a:xfrm>
            <a:off x="752317" y="2255965"/>
            <a:ext cx="7639365" cy="24518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 dirty="0">
                <a:solidFill>
                  <a:schemeClr val="lt1"/>
                </a:solidFill>
              </a:rPr>
            </a:br>
            <a:r>
              <a:rPr lang="en" sz="2800" dirty="0">
                <a:solidFill>
                  <a:schemeClr val="lt1"/>
                </a:solidFill>
              </a:rPr>
              <a:t>SISTEMAS EMBARCADOS</a:t>
            </a:r>
            <a:br>
              <a:rPr lang="en" sz="2800" dirty="0"/>
            </a:br>
            <a:br>
              <a:rPr lang="en" sz="2800" dirty="0"/>
            </a:br>
            <a:r>
              <a:rPr lang="en" sz="2000" dirty="0">
                <a:solidFill>
                  <a:schemeClr val="lt1"/>
                </a:solidFill>
              </a:rPr>
              <a:t>TRABALHO 01</a:t>
            </a:r>
            <a:br>
              <a:rPr lang="en" sz="2800" dirty="0">
                <a:solidFill>
                  <a:schemeClr val="lt1"/>
                </a:solidFill>
              </a:rPr>
            </a:br>
            <a:br>
              <a:rPr lang="en" sz="2800" dirty="0">
                <a:solidFill>
                  <a:schemeClr val="lt1"/>
                </a:solidFill>
              </a:rPr>
            </a:br>
            <a:br>
              <a:rPr lang="en" sz="2800" dirty="0">
                <a:solidFill>
                  <a:schemeClr val="lt1"/>
                </a:solidFill>
              </a:rPr>
            </a:br>
            <a:endParaRPr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BDC447-AE41-4667-BF4D-5EB4E8EAB09D}"/>
              </a:ext>
            </a:extLst>
          </p:cNvPr>
          <p:cNvSpPr txBox="1"/>
          <p:nvPr/>
        </p:nvSpPr>
        <p:spPr>
          <a:xfrm>
            <a:off x="696035" y="2310140"/>
            <a:ext cx="5227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Orbitron" panose="020B0604020202020204" charset="0"/>
              </a:rPr>
              <a:t>Aluno: Vinícius de Oliveira Perpétuo</a:t>
            </a:r>
          </a:p>
          <a:p>
            <a:endParaRPr lang="pt-BR" dirty="0">
              <a:solidFill>
                <a:schemeClr val="bg1"/>
              </a:solidFill>
              <a:latin typeface="Orbitron" panose="020B060402020202020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Orbitron" panose="020B0604020202020204" charset="0"/>
              </a:rPr>
              <a:t>RA: 21908298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2"/>
          <p:cNvSpPr txBox="1">
            <a:spLocks noGrp="1"/>
          </p:cNvSpPr>
          <p:nvPr>
            <p:ph type="ctrTitle"/>
          </p:nvPr>
        </p:nvSpPr>
        <p:spPr>
          <a:xfrm>
            <a:off x="752317" y="2142499"/>
            <a:ext cx="7639365" cy="24518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 dirty="0">
                <a:solidFill>
                  <a:schemeClr val="lt1"/>
                </a:solidFill>
              </a:rPr>
            </a:br>
            <a:r>
              <a:rPr lang="en" sz="3600" dirty="0">
                <a:solidFill>
                  <a:schemeClr val="lt1"/>
                </a:solidFill>
              </a:rPr>
              <a:t>Laboratório 03</a:t>
            </a:r>
            <a:br>
              <a:rPr lang="en" sz="3600" dirty="0">
                <a:solidFill>
                  <a:schemeClr val="lt1"/>
                </a:solidFill>
              </a:rPr>
            </a:br>
            <a:br>
              <a:rPr lang="en" sz="2800" dirty="0">
                <a:solidFill>
                  <a:schemeClr val="lt1"/>
                </a:solidFill>
              </a:rPr>
            </a:br>
            <a:r>
              <a:rPr lang="en" sz="2000" dirty="0">
                <a:solidFill>
                  <a:schemeClr val="lt1"/>
                </a:solidFill>
              </a:rPr>
              <a:t>Exercícios 1 e 2.</a:t>
            </a:r>
            <a:br>
              <a:rPr lang="en" sz="2800" dirty="0">
                <a:solidFill>
                  <a:schemeClr val="lt1"/>
                </a:solidFill>
              </a:rPr>
            </a:br>
            <a:br>
              <a:rPr lang="en" sz="2800" dirty="0">
                <a:solidFill>
                  <a:schemeClr val="lt1"/>
                </a:solidFill>
              </a:rPr>
            </a:br>
            <a:br>
              <a:rPr lang="en" sz="2800" dirty="0">
                <a:solidFill>
                  <a:schemeClr val="lt1"/>
                </a:solidFill>
              </a:rPr>
            </a:br>
            <a:endParaRPr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7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3"/>
          <p:cNvSpPr txBox="1">
            <a:spLocks noGrp="1"/>
          </p:cNvSpPr>
          <p:nvPr>
            <p:ph type="body" idx="1"/>
          </p:nvPr>
        </p:nvSpPr>
        <p:spPr>
          <a:xfrm>
            <a:off x="720000" y="1555026"/>
            <a:ext cx="7704000" cy="3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bg1"/>
              </a:solidFill>
              <a:latin typeface="Orbitron" panose="020B0604020202020204" charset="0"/>
            </a:endParaRPr>
          </a:p>
          <a:p>
            <a:pPr marL="285750" marR="190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Orbitron" panose="020B0604020202020204" charset="0"/>
            </a:endParaRPr>
          </a:p>
          <a:p>
            <a:pPr marL="0" marR="190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bg1"/>
              </a:solidFill>
              <a:latin typeface="Orbitron" panose="020B0604020202020204" charset="0"/>
            </a:endParaRPr>
          </a:p>
          <a:p>
            <a:pPr marL="285750" marR="190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Orbitron" panose="020B0604020202020204" charset="0"/>
              </a:rPr>
              <a:t>Objetivo: Construir algoritmos para sincronização e comunicação.</a:t>
            </a:r>
          </a:p>
          <a:p>
            <a:pPr marL="285750" marR="190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190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190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14" name="Google Shape;1714;p43"/>
          <p:cNvSpPr txBox="1">
            <a:spLocks noGrp="1"/>
          </p:cNvSpPr>
          <p:nvPr>
            <p:ph type="title"/>
          </p:nvPr>
        </p:nvSpPr>
        <p:spPr>
          <a:xfrm>
            <a:off x="724800" y="539912"/>
            <a:ext cx="7699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dirty="0"/>
            </a:b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82DB31-EF14-4324-A75A-2E275C81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4049012"/>
            <a:ext cx="7699200" cy="413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3"/>
          <p:cNvSpPr txBox="1">
            <a:spLocks noGrp="1"/>
          </p:cNvSpPr>
          <p:nvPr>
            <p:ph type="body" idx="1"/>
          </p:nvPr>
        </p:nvSpPr>
        <p:spPr>
          <a:xfrm>
            <a:off x="860163" y="1634400"/>
            <a:ext cx="7704000" cy="3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190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chemeClr val="bg1"/>
                </a:solidFill>
                <a:effectLst/>
                <a:latin typeface="Orbitron" panose="020B0604020202020204" charset="0"/>
              </a:rPr>
              <a:t>O exemplo Blink consiste em fazer o LED piscar quando solicitado, utilizando um LED que será embutido na porta 13. </a:t>
            </a:r>
          </a:p>
          <a:p>
            <a:pPr marL="0" marR="190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b="0" i="0" u="none" strike="noStrike" dirty="0">
              <a:solidFill>
                <a:schemeClr val="bg1"/>
              </a:solidFill>
              <a:effectLst/>
              <a:latin typeface="Orbitron" panose="020B0604020202020204" charset="0"/>
            </a:endParaRPr>
          </a:p>
          <a:p>
            <a:pPr marL="171450" marR="190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Orbitron" panose="020B0604020202020204" charset="0"/>
            </a:endParaRPr>
          </a:p>
          <a:p>
            <a:pPr marL="171450" marR="190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Orbitron" panose="020B0604020202020204" charset="0"/>
              </a:rPr>
              <a:t>Materiais:</a:t>
            </a:r>
          </a:p>
          <a:p>
            <a:pPr marL="171450" marR="190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Orbitron" panose="020B0604020202020204" charset="0"/>
            </a:endParaRPr>
          </a:p>
          <a:p>
            <a:pPr marL="285750" marR="190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Orbitron" panose="020B0604020202020204" charset="0"/>
              </a:rPr>
              <a:t>Arduino;</a:t>
            </a:r>
          </a:p>
          <a:p>
            <a:pPr marL="285750" marR="190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Orbitron" panose="020B0604020202020204" charset="0"/>
              </a:rPr>
              <a:t>LED;</a:t>
            </a:r>
          </a:p>
          <a:p>
            <a:pPr marL="285750" marR="190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Orbitron" panose="020B0604020202020204" charset="0"/>
              </a:rPr>
              <a:t>Resistor de 220 ohms.</a:t>
            </a:r>
          </a:p>
          <a:p>
            <a:pPr marL="0" marR="190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14" name="Google Shape;1714;p43"/>
          <p:cNvSpPr txBox="1">
            <a:spLocks noGrp="1"/>
          </p:cNvSpPr>
          <p:nvPr>
            <p:ph type="title"/>
          </p:nvPr>
        </p:nvSpPr>
        <p:spPr>
          <a:xfrm>
            <a:off x="720000" y="466581"/>
            <a:ext cx="7699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Exercício 1 – BLINK</a:t>
            </a:r>
            <a:br>
              <a:rPr lang="pt-B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83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B45E2DAC-CFE7-4435-8E6D-C4123B433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531" y="968011"/>
            <a:ext cx="5238925" cy="3345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7"/>
          <p:cNvSpPr txBox="1">
            <a:spLocks noGrp="1"/>
          </p:cNvSpPr>
          <p:nvPr>
            <p:ph type="title"/>
          </p:nvPr>
        </p:nvSpPr>
        <p:spPr>
          <a:xfrm>
            <a:off x="658131" y="480994"/>
            <a:ext cx="7699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Código - Blink</a:t>
            </a:r>
            <a:br>
              <a:rPr lang="pt-BR" dirty="0"/>
            </a:br>
            <a:endParaRPr dirty="0"/>
          </a:p>
        </p:txBody>
      </p:sp>
      <p:grpSp>
        <p:nvGrpSpPr>
          <p:cNvPr id="1773" name="Google Shape;1773;p47"/>
          <p:cNvGrpSpPr/>
          <p:nvPr/>
        </p:nvGrpSpPr>
        <p:grpSpPr>
          <a:xfrm>
            <a:off x="7246189" y="2720718"/>
            <a:ext cx="1105948" cy="1105948"/>
            <a:chOff x="1190625" y="238125"/>
            <a:chExt cx="5219200" cy="5219200"/>
          </a:xfrm>
        </p:grpSpPr>
        <p:sp>
          <p:nvSpPr>
            <p:cNvPr id="1774" name="Google Shape;1774;p47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4292" y="208767"/>
                  </a:lnTo>
                  <a:lnTo>
                    <a:pt x="154292" y="127087"/>
                  </a:lnTo>
                  <a:lnTo>
                    <a:pt x="167927" y="127087"/>
                  </a:lnTo>
                  <a:lnTo>
                    <a:pt x="167927" y="113452"/>
                  </a:lnTo>
                  <a:lnTo>
                    <a:pt x="181530" y="113452"/>
                  </a:lnTo>
                  <a:lnTo>
                    <a:pt x="181530" y="99849"/>
                  </a:lnTo>
                  <a:lnTo>
                    <a:pt x="195165" y="99849"/>
                  </a:lnTo>
                  <a:lnTo>
                    <a:pt x="195165" y="86214"/>
                  </a:lnTo>
                  <a:lnTo>
                    <a:pt x="208767" y="86214"/>
                  </a:lnTo>
                  <a:lnTo>
                    <a:pt x="208767" y="59009"/>
                  </a:lnTo>
                  <a:lnTo>
                    <a:pt x="195165" y="59009"/>
                  </a:lnTo>
                  <a:lnTo>
                    <a:pt x="195165" y="45374"/>
                  </a:lnTo>
                  <a:lnTo>
                    <a:pt x="167927" y="45374"/>
                  </a:lnTo>
                  <a:lnTo>
                    <a:pt x="167927" y="59009"/>
                  </a:lnTo>
                  <a:lnTo>
                    <a:pt x="154292" y="59009"/>
                  </a:lnTo>
                  <a:lnTo>
                    <a:pt x="154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3005900" y="1372475"/>
              <a:ext cx="3403925" cy="3403900"/>
            </a:xfrm>
            <a:custGeom>
              <a:avLst/>
              <a:gdLst/>
              <a:ahLst/>
              <a:cxnLst/>
              <a:rect l="l" t="t" r="r" b="b"/>
              <a:pathLst>
                <a:path w="136157" h="136156" extrusionOk="0">
                  <a:moveTo>
                    <a:pt x="95316" y="0"/>
                  </a:moveTo>
                  <a:lnTo>
                    <a:pt x="95316" y="13635"/>
                  </a:lnTo>
                  <a:lnTo>
                    <a:pt x="81681" y="13635"/>
                  </a:lnTo>
                  <a:lnTo>
                    <a:pt x="81681" y="27238"/>
                  </a:lnTo>
                  <a:lnTo>
                    <a:pt x="68078" y="27238"/>
                  </a:lnTo>
                  <a:lnTo>
                    <a:pt x="68078" y="40840"/>
                  </a:lnTo>
                  <a:lnTo>
                    <a:pt x="54476" y="40840"/>
                  </a:lnTo>
                  <a:lnTo>
                    <a:pt x="54476" y="54475"/>
                  </a:lnTo>
                  <a:lnTo>
                    <a:pt x="40841" y="54475"/>
                  </a:lnTo>
                  <a:lnTo>
                    <a:pt x="40841" y="68078"/>
                  </a:lnTo>
                  <a:lnTo>
                    <a:pt x="27238" y="68078"/>
                  </a:lnTo>
                  <a:lnTo>
                    <a:pt x="27238" y="81713"/>
                  </a:lnTo>
                  <a:lnTo>
                    <a:pt x="13603" y="81713"/>
                  </a:lnTo>
                  <a:lnTo>
                    <a:pt x="13603" y="95315"/>
                  </a:lnTo>
                  <a:lnTo>
                    <a:pt x="1" y="95315"/>
                  </a:lnTo>
                  <a:lnTo>
                    <a:pt x="1" y="136156"/>
                  </a:lnTo>
                  <a:lnTo>
                    <a:pt x="40841" y="136156"/>
                  </a:lnTo>
                  <a:lnTo>
                    <a:pt x="40841" y="122553"/>
                  </a:lnTo>
                  <a:lnTo>
                    <a:pt x="54476" y="122553"/>
                  </a:lnTo>
                  <a:lnTo>
                    <a:pt x="54476" y="108918"/>
                  </a:lnTo>
                  <a:lnTo>
                    <a:pt x="68078" y="108918"/>
                  </a:lnTo>
                  <a:lnTo>
                    <a:pt x="68078" y="95315"/>
                  </a:lnTo>
                  <a:lnTo>
                    <a:pt x="81681" y="95315"/>
                  </a:lnTo>
                  <a:lnTo>
                    <a:pt x="81681" y="81713"/>
                  </a:lnTo>
                  <a:lnTo>
                    <a:pt x="95316" y="81713"/>
                  </a:lnTo>
                  <a:lnTo>
                    <a:pt x="95316" y="68078"/>
                  </a:lnTo>
                  <a:lnTo>
                    <a:pt x="108919" y="68078"/>
                  </a:lnTo>
                  <a:lnTo>
                    <a:pt x="108919" y="54475"/>
                  </a:lnTo>
                  <a:lnTo>
                    <a:pt x="122554" y="54475"/>
                  </a:lnTo>
                  <a:lnTo>
                    <a:pt x="122554" y="40840"/>
                  </a:lnTo>
                  <a:lnTo>
                    <a:pt x="136156" y="40840"/>
                  </a:lnTo>
                  <a:lnTo>
                    <a:pt x="136156" y="13635"/>
                  </a:lnTo>
                  <a:lnTo>
                    <a:pt x="122554" y="13635"/>
                  </a:lnTo>
                  <a:lnTo>
                    <a:pt x="122554" y="0"/>
                  </a:lnTo>
                  <a:close/>
                </a:path>
              </a:pathLst>
            </a:custGeom>
            <a:solidFill>
              <a:srgbClr val="FFD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3345975" y="1372475"/>
              <a:ext cx="3063850" cy="3063850"/>
            </a:xfrm>
            <a:custGeom>
              <a:avLst/>
              <a:gdLst/>
              <a:ahLst/>
              <a:cxnLst/>
              <a:rect l="l" t="t" r="r" b="b"/>
              <a:pathLst>
                <a:path w="122554" h="122554" extrusionOk="0">
                  <a:moveTo>
                    <a:pt x="81713" y="0"/>
                  </a:moveTo>
                  <a:lnTo>
                    <a:pt x="81713" y="13635"/>
                  </a:lnTo>
                  <a:lnTo>
                    <a:pt x="68078" y="13635"/>
                  </a:lnTo>
                  <a:lnTo>
                    <a:pt x="68078" y="27238"/>
                  </a:lnTo>
                  <a:lnTo>
                    <a:pt x="54475" y="27238"/>
                  </a:lnTo>
                  <a:lnTo>
                    <a:pt x="54475" y="40840"/>
                  </a:lnTo>
                  <a:lnTo>
                    <a:pt x="40873" y="40840"/>
                  </a:lnTo>
                  <a:lnTo>
                    <a:pt x="40873" y="54475"/>
                  </a:lnTo>
                  <a:lnTo>
                    <a:pt x="27238" y="54475"/>
                  </a:lnTo>
                  <a:lnTo>
                    <a:pt x="27238" y="68078"/>
                  </a:lnTo>
                  <a:lnTo>
                    <a:pt x="13635" y="68078"/>
                  </a:lnTo>
                  <a:lnTo>
                    <a:pt x="13635" y="81713"/>
                  </a:lnTo>
                  <a:lnTo>
                    <a:pt x="0" y="81713"/>
                  </a:lnTo>
                  <a:lnTo>
                    <a:pt x="0" y="95315"/>
                  </a:lnTo>
                  <a:lnTo>
                    <a:pt x="13635" y="95315"/>
                  </a:lnTo>
                  <a:lnTo>
                    <a:pt x="13635" y="108918"/>
                  </a:lnTo>
                  <a:lnTo>
                    <a:pt x="27238" y="108918"/>
                  </a:lnTo>
                  <a:lnTo>
                    <a:pt x="27238" y="122553"/>
                  </a:lnTo>
                  <a:lnTo>
                    <a:pt x="40873" y="122553"/>
                  </a:lnTo>
                  <a:lnTo>
                    <a:pt x="40873" y="108918"/>
                  </a:lnTo>
                  <a:lnTo>
                    <a:pt x="54475" y="108918"/>
                  </a:lnTo>
                  <a:lnTo>
                    <a:pt x="54475" y="95315"/>
                  </a:lnTo>
                  <a:lnTo>
                    <a:pt x="68078" y="95315"/>
                  </a:lnTo>
                  <a:lnTo>
                    <a:pt x="68078" y="81713"/>
                  </a:lnTo>
                  <a:lnTo>
                    <a:pt x="81713" y="81713"/>
                  </a:lnTo>
                  <a:lnTo>
                    <a:pt x="81713" y="68078"/>
                  </a:lnTo>
                  <a:lnTo>
                    <a:pt x="95316" y="68078"/>
                  </a:lnTo>
                  <a:lnTo>
                    <a:pt x="95316" y="54475"/>
                  </a:lnTo>
                  <a:lnTo>
                    <a:pt x="108951" y="54475"/>
                  </a:lnTo>
                  <a:lnTo>
                    <a:pt x="108951" y="40840"/>
                  </a:lnTo>
                  <a:lnTo>
                    <a:pt x="122553" y="40840"/>
                  </a:lnTo>
                  <a:lnTo>
                    <a:pt x="122553" y="13635"/>
                  </a:lnTo>
                  <a:lnTo>
                    <a:pt x="108951" y="13635"/>
                  </a:lnTo>
                  <a:lnTo>
                    <a:pt x="108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5388800" y="1372475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0" y="0"/>
                  </a:moveTo>
                  <a:lnTo>
                    <a:pt x="0" y="27238"/>
                  </a:lnTo>
                  <a:lnTo>
                    <a:pt x="13603" y="27238"/>
                  </a:lnTo>
                  <a:lnTo>
                    <a:pt x="13603" y="40840"/>
                  </a:lnTo>
                  <a:lnTo>
                    <a:pt x="40840" y="40840"/>
                  </a:lnTo>
                  <a:lnTo>
                    <a:pt x="40840" y="13635"/>
                  </a:lnTo>
                  <a:lnTo>
                    <a:pt x="27238" y="13635"/>
                  </a:lnTo>
                  <a:lnTo>
                    <a:pt x="272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190625" y="238125"/>
              <a:ext cx="4198200" cy="5219200"/>
            </a:xfrm>
            <a:custGeom>
              <a:avLst/>
              <a:gdLst/>
              <a:ahLst/>
              <a:cxnLst/>
              <a:rect l="l" t="t" r="r" b="b"/>
              <a:pathLst>
                <a:path w="167928" h="208768" extrusionOk="0">
                  <a:moveTo>
                    <a:pt x="127087" y="86214"/>
                  </a:moveTo>
                  <a:lnTo>
                    <a:pt x="127087" y="99849"/>
                  </a:lnTo>
                  <a:lnTo>
                    <a:pt x="140689" y="99849"/>
                  </a:lnTo>
                  <a:lnTo>
                    <a:pt x="140689" y="86214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154292" y="208767"/>
                  </a:lnTo>
                  <a:lnTo>
                    <a:pt x="154292" y="127087"/>
                  </a:lnTo>
                  <a:lnTo>
                    <a:pt x="140689" y="127087"/>
                  </a:lnTo>
                  <a:lnTo>
                    <a:pt x="140689" y="140689"/>
                  </a:lnTo>
                  <a:lnTo>
                    <a:pt x="127087" y="140689"/>
                  </a:lnTo>
                  <a:lnTo>
                    <a:pt x="127087" y="154292"/>
                  </a:lnTo>
                  <a:lnTo>
                    <a:pt x="140689" y="154292"/>
                  </a:lnTo>
                  <a:lnTo>
                    <a:pt x="140689" y="195165"/>
                  </a:lnTo>
                  <a:lnTo>
                    <a:pt x="13602" y="195165"/>
                  </a:lnTo>
                  <a:lnTo>
                    <a:pt x="13602" y="13602"/>
                  </a:lnTo>
                  <a:lnTo>
                    <a:pt x="140689" y="13602"/>
                  </a:lnTo>
                  <a:lnTo>
                    <a:pt x="140689" y="86214"/>
                  </a:lnTo>
                  <a:lnTo>
                    <a:pt x="154292" y="86214"/>
                  </a:lnTo>
                  <a:lnTo>
                    <a:pt x="154292" y="72612"/>
                  </a:lnTo>
                  <a:lnTo>
                    <a:pt x="167927" y="72612"/>
                  </a:lnTo>
                  <a:lnTo>
                    <a:pt x="167927" y="59009"/>
                  </a:lnTo>
                  <a:lnTo>
                    <a:pt x="154292" y="59009"/>
                  </a:lnTo>
                  <a:lnTo>
                    <a:pt x="154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1984900" y="1032400"/>
              <a:ext cx="2269550" cy="340100"/>
            </a:xfrm>
            <a:custGeom>
              <a:avLst/>
              <a:gdLst/>
              <a:ahLst/>
              <a:cxnLst/>
              <a:rect l="l" t="t" r="r" b="b"/>
              <a:pathLst>
                <a:path w="90782" h="13604" extrusionOk="0">
                  <a:moveTo>
                    <a:pt x="1" y="1"/>
                  </a:moveTo>
                  <a:lnTo>
                    <a:pt x="1" y="13603"/>
                  </a:lnTo>
                  <a:lnTo>
                    <a:pt x="90782" y="13603"/>
                  </a:lnTo>
                  <a:lnTo>
                    <a:pt x="90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1984900" y="1826700"/>
              <a:ext cx="2269550" cy="340075"/>
            </a:xfrm>
            <a:custGeom>
              <a:avLst/>
              <a:gdLst/>
              <a:ahLst/>
              <a:cxnLst/>
              <a:rect l="l" t="t" r="r" b="b"/>
              <a:pathLst>
                <a:path w="90782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90782" y="13603"/>
                  </a:lnTo>
                  <a:lnTo>
                    <a:pt x="90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5047900" y="3074400"/>
              <a:ext cx="340925" cy="340900"/>
            </a:xfrm>
            <a:custGeom>
              <a:avLst/>
              <a:gdLst/>
              <a:ahLst/>
              <a:cxnLst/>
              <a:rect l="l" t="t" r="r" b="b"/>
              <a:pathLst>
                <a:path w="13637" h="13636" extrusionOk="0">
                  <a:moveTo>
                    <a:pt x="1" y="1"/>
                  </a:moveTo>
                  <a:lnTo>
                    <a:pt x="1" y="13636"/>
                  </a:lnTo>
                  <a:lnTo>
                    <a:pt x="13636" y="13636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5388800" y="2734350"/>
              <a:ext cx="340075" cy="340075"/>
            </a:xfrm>
            <a:custGeom>
              <a:avLst/>
              <a:gdLst/>
              <a:ahLst/>
              <a:cxnLst/>
              <a:rect l="l" t="t" r="r" b="b"/>
              <a:pathLst>
                <a:path w="13603" h="13603" extrusionOk="0">
                  <a:moveTo>
                    <a:pt x="0" y="0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5728850" y="2393475"/>
              <a:ext cx="340900" cy="340900"/>
            </a:xfrm>
            <a:custGeom>
              <a:avLst/>
              <a:gdLst/>
              <a:ahLst/>
              <a:cxnLst/>
              <a:rect l="l" t="t" r="r" b="b"/>
              <a:pathLst>
                <a:path w="13636" h="13636" extrusionOk="0">
                  <a:moveTo>
                    <a:pt x="1" y="0"/>
                  </a:moveTo>
                  <a:lnTo>
                    <a:pt x="1" y="13635"/>
                  </a:lnTo>
                  <a:lnTo>
                    <a:pt x="13636" y="13635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6069725" y="1713350"/>
              <a:ext cx="340100" cy="680150"/>
            </a:xfrm>
            <a:custGeom>
              <a:avLst/>
              <a:gdLst/>
              <a:ahLst/>
              <a:cxnLst/>
              <a:rect l="l" t="t" r="r" b="b"/>
              <a:pathLst>
                <a:path w="13604" h="27206" extrusionOk="0">
                  <a:moveTo>
                    <a:pt x="1" y="0"/>
                  </a:moveTo>
                  <a:lnTo>
                    <a:pt x="1" y="27205"/>
                  </a:lnTo>
                  <a:lnTo>
                    <a:pt x="13603" y="27205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3345975" y="3415275"/>
              <a:ext cx="340900" cy="340100"/>
            </a:xfrm>
            <a:custGeom>
              <a:avLst/>
              <a:gdLst/>
              <a:ahLst/>
              <a:cxnLst/>
              <a:rect l="l" t="t" r="r" b="b"/>
              <a:pathLst>
                <a:path w="13636" h="13604" extrusionOk="0">
                  <a:moveTo>
                    <a:pt x="0" y="1"/>
                  </a:moveTo>
                  <a:lnTo>
                    <a:pt x="0" y="13603"/>
                  </a:lnTo>
                  <a:lnTo>
                    <a:pt x="13635" y="13603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3686850" y="3074400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0" y="1"/>
                  </a:moveTo>
                  <a:lnTo>
                    <a:pt x="0" y="13636"/>
                  </a:lnTo>
                  <a:lnTo>
                    <a:pt x="13603" y="13636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4026900" y="2734350"/>
              <a:ext cx="340900" cy="340075"/>
            </a:xfrm>
            <a:custGeom>
              <a:avLst/>
              <a:gdLst/>
              <a:ahLst/>
              <a:cxnLst/>
              <a:rect l="l" t="t" r="r" b="b"/>
              <a:pathLst>
                <a:path w="13636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3636" y="13603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5388800" y="1372475"/>
              <a:ext cx="680950" cy="340900"/>
            </a:xfrm>
            <a:custGeom>
              <a:avLst/>
              <a:gdLst/>
              <a:ahLst/>
              <a:cxnLst/>
              <a:rect l="l" t="t" r="r" b="b"/>
              <a:pathLst>
                <a:path w="27238" h="13636" extrusionOk="0">
                  <a:moveTo>
                    <a:pt x="0" y="0"/>
                  </a:moveTo>
                  <a:lnTo>
                    <a:pt x="0" y="13635"/>
                  </a:lnTo>
                  <a:lnTo>
                    <a:pt x="27238" y="13635"/>
                  </a:lnTo>
                  <a:lnTo>
                    <a:pt x="27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1984900" y="3755350"/>
              <a:ext cx="2382900" cy="1021025"/>
            </a:xfrm>
            <a:custGeom>
              <a:avLst/>
              <a:gdLst/>
              <a:ahLst/>
              <a:cxnLst/>
              <a:rect l="l" t="t" r="r" b="b"/>
              <a:pathLst>
                <a:path w="95316" h="40841" extrusionOk="0">
                  <a:moveTo>
                    <a:pt x="81681" y="13603"/>
                  </a:moveTo>
                  <a:lnTo>
                    <a:pt x="81681" y="27238"/>
                  </a:lnTo>
                  <a:lnTo>
                    <a:pt x="95316" y="27238"/>
                  </a:lnTo>
                  <a:lnTo>
                    <a:pt x="95316" y="13603"/>
                  </a:lnTo>
                  <a:close/>
                  <a:moveTo>
                    <a:pt x="40841" y="0"/>
                  </a:moveTo>
                  <a:lnTo>
                    <a:pt x="40841" y="27238"/>
                  </a:lnTo>
                  <a:lnTo>
                    <a:pt x="1" y="27238"/>
                  </a:lnTo>
                  <a:lnTo>
                    <a:pt x="1" y="40841"/>
                  </a:lnTo>
                  <a:lnTo>
                    <a:pt x="81681" y="40841"/>
                  </a:lnTo>
                  <a:lnTo>
                    <a:pt x="81681" y="27238"/>
                  </a:lnTo>
                  <a:lnTo>
                    <a:pt x="54443" y="27238"/>
                  </a:lnTo>
                  <a:lnTo>
                    <a:pt x="54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47"/>
          <p:cNvGrpSpPr/>
          <p:nvPr/>
        </p:nvGrpSpPr>
        <p:grpSpPr>
          <a:xfrm>
            <a:off x="7050216" y="1156176"/>
            <a:ext cx="1213464" cy="1213464"/>
            <a:chOff x="1190625" y="238125"/>
            <a:chExt cx="5219200" cy="5219200"/>
          </a:xfrm>
        </p:grpSpPr>
        <p:sp>
          <p:nvSpPr>
            <p:cNvPr id="1791" name="Google Shape;1791;p47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3602" y="0"/>
                  </a:moveTo>
                  <a:lnTo>
                    <a:pt x="13602" y="13602"/>
                  </a:lnTo>
                  <a:lnTo>
                    <a:pt x="0" y="13602"/>
                  </a:lnTo>
                  <a:lnTo>
                    <a:pt x="0" y="140689"/>
                  </a:lnTo>
                  <a:lnTo>
                    <a:pt x="13602" y="140689"/>
                  </a:lnTo>
                  <a:lnTo>
                    <a:pt x="13602" y="154292"/>
                  </a:lnTo>
                  <a:lnTo>
                    <a:pt x="36306" y="154292"/>
                  </a:lnTo>
                  <a:lnTo>
                    <a:pt x="36306" y="208767"/>
                  </a:lnTo>
                  <a:lnTo>
                    <a:pt x="63543" y="208767"/>
                  </a:lnTo>
                  <a:lnTo>
                    <a:pt x="63543" y="195165"/>
                  </a:lnTo>
                  <a:lnTo>
                    <a:pt x="77146" y="195165"/>
                  </a:lnTo>
                  <a:lnTo>
                    <a:pt x="77146" y="181530"/>
                  </a:lnTo>
                  <a:lnTo>
                    <a:pt x="90781" y="181530"/>
                  </a:lnTo>
                  <a:lnTo>
                    <a:pt x="90781" y="167927"/>
                  </a:lnTo>
                  <a:lnTo>
                    <a:pt x="104384" y="167927"/>
                  </a:lnTo>
                  <a:lnTo>
                    <a:pt x="104384" y="154292"/>
                  </a:lnTo>
                  <a:lnTo>
                    <a:pt x="195165" y="154292"/>
                  </a:lnTo>
                  <a:lnTo>
                    <a:pt x="195165" y="140689"/>
                  </a:lnTo>
                  <a:lnTo>
                    <a:pt x="208767" y="140689"/>
                  </a:lnTo>
                  <a:lnTo>
                    <a:pt x="208767" y="13602"/>
                  </a:lnTo>
                  <a:lnTo>
                    <a:pt x="195165" y="13602"/>
                  </a:lnTo>
                  <a:lnTo>
                    <a:pt x="195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1190625" y="578175"/>
              <a:ext cx="340075" cy="3177200"/>
            </a:xfrm>
            <a:custGeom>
              <a:avLst/>
              <a:gdLst/>
              <a:ahLst/>
              <a:cxnLst/>
              <a:rect l="l" t="t" r="r" b="b"/>
              <a:pathLst>
                <a:path w="13603" h="127088" extrusionOk="0">
                  <a:moveTo>
                    <a:pt x="0" y="0"/>
                  </a:moveTo>
                  <a:lnTo>
                    <a:pt x="0" y="127087"/>
                  </a:lnTo>
                  <a:lnTo>
                    <a:pt x="13602" y="127087"/>
                  </a:lnTo>
                  <a:lnTo>
                    <a:pt x="13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1530675" y="238125"/>
              <a:ext cx="4539075" cy="340075"/>
            </a:xfrm>
            <a:custGeom>
              <a:avLst/>
              <a:gdLst/>
              <a:ahLst/>
              <a:cxnLst/>
              <a:rect l="l" t="t" r="r" b="b"/>
              <a:pathLst>
                <a:path w="181563" h="13603" extrusionOk="0">
                  <a:moveTo>
                    <a:pt x="0" y="0"/>
                  </a:moveTo>
                  <a:lnTo>
                    <a:pt x="0" y="13602"/>
                  </a:lnTo>
                  <a:lnTo>
                    <a:pt x="181563" y="13602"/>
                  </a:lnTo>
                  <a:lnTo>
                    <a:pt x="181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6069725" y="578175"/>
              <a:ext cx="340100" cy="3177200"/>
            </a:xfrm>
            <a:custGeom>
              <a:avLst/>
              <a:gdLst/>
              <a:ahLst/>
              <a:cxnLst/>
              <a:rect l="l" t="t" r="r" b="b"/>
              <a:pathLst>
                <a:path w="13604" h="127088" extrusionOk="0">
                  <a:moveTo>
                    <a:pt x="1" y="0"/>
                  </a:moveTo>
                  <a:lnTo>
                    <a:pt x="1" y="127087"/>
                  </a:lnTo>
                  <a:lnTo>
                    <a:pt x="13603" y="127087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2779200" y="4776350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0" y="1"/>
                  </a:moveTo>
                  <a:lnTo>
                    <a:pt x="0" y="13636"/>
                  </a:lnTo>
                  <a:lnTo>
                    <a:pt x="13603" y="13636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3119250" y="4436300"/>
              <a:ext cx="340925" cy="340075"/>
            </a:xfrm>
            <a:custGeom>
              <a:avLst/>
              <a:gdLst/>
              <a:ahLst/>
              <a:cxnLst/>
              <a:rect l="l" t="t" r="r" b="b"/>
              <a:pathLst>
                <a:path w="13637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3636" y="13603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3460150" y="4095400"/>
              <a:ext cx="340075" cy="340925"/>
            </a:xfrm>
            <a:custGeom>
              <a:avLst/>
              <a:gdLst/>
              <a:ahLst/>
              <a:cxnLst/>
              <a:rect l="l" t="t" r="r" b="b"/>
              <a:pathLst>
                <a:path w="13603" h="13637" extrusionOk="0">
                  <a:moveTo>
                    <a:pt x="0" y="1"/>
                  </a:moveTo>
                  <a:lnTo>
                    <a:pt x="0" y="13636"/>
                  </a:lnTo>
                  <a:lnTo>
                    <a:pt x="13603" y="13636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3800200" y="3755350"/>
              <a:ext cx="2269550" cy="340075"/>
            </a:xfrm>
            <a:custGeom>
              <a:avLst/>
              <a:gdLst/>
              <a:ahLst/>
              <a:cxnLst/>
              <a:rect l="l" t="t" r="r" b="b"/>
              <a:pathLst>
                <a:path w="90782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90782" y="13603"/>
                  </a:lnTo>
                  <a:lnTo>
                    <a:pt x="90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2211625" y="1826700"/>
              <a:ext cx="680950" cy="680975"/>
            </a:xfrm>
            <a:custGeom>
              <a:avLst/>
              <a:gdLst/>
              <a:ahLst/>
              <a:cxnLst/>
              <a:rect l="l" t="t" r="r" b="b"/>
              <a:pathLst>
                <a:path w="27238" h="27239" extrusionOk="0">
                  <a:moveTo>
                    <a:pt x="0" y="0"/>
                  </a:moveTo>
                  <a:lnTo>
                    <a:pt x="0" y="27238"/>
                  </a:lnTo>
                  <a:lnTo>
                    <a:pt x="27238" y="27238"/>
                  </a:lnTo>
                  <a:lnTo>
                    <a:pt x="27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3460150" y="1826700"/>
              <a:ext cx="680150" cy="680975"/>
            </a:xfrm>
            <a:custGeom>
              <a:avLst/>
              <a:gdLst/>
              <a:ahLst/>
              <a:cxnLst/>
              <a:rect l="l" t="t" r="r" b="b"/>
              <a:pathLst>
                <a:path w="27206" h="27239" extrusionOk="0">
                  <a:moveTo>
                    <a:pt x="0" y="0"/>
                  </a:moveTo>
                  <a:lnTo>
                    <a:pt x="0" y="27238"/>
                  </a:lnTo>
                  <a:lnTo>
                    <a:pt x="27205" y="27238"/>
                  </a:lnTo>
                  <a:lnTo>
                    <a:pt x="27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4707850" y="1826700"/>
              <a:ext cx="680975" cy="680975"/>
            </a:xfrm>
            <a:custGeom>
              <a:avLst/>
              <a:gdLst/>
              <a:ahLst/>
              <a:cxnLst/>
              <a:rect l="l" t="t" r="r" b="b"/>
              <a:pathLst>
                <a:path w="27239" h="27239" extrusionOk="0">
                  <a:moveTo>
                    <a:pt x="0" y="0"/>
                  </a:moveTo>
                  <a:lnTo>
                    <a:pt x="0" y="27238"/>
                  </a:lnTo>
                  <a:lnTo>
                    <a:pt x="27238" y="27238"/>
                  </a:lnTo>
                  <a:lnTo>
                    <a:pt x="27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1530675" y="3755350"/>
              <a:ext cx="1248550" cy="1701975"/>
            </a:xfrm>
            <a:custGeom>
              <a:avLst/>
              <a:gdLst/>
              <a:ahLst/>
              <a:cxnLst/>
              <a:rect l="l" t="t" r="r" b="b"/>
              <a:pathLst>
                <a:path w="49942" h="68079" extrusionOk="0">
                  <a:moveTo>
                    <a:pt x="0" y="0"/>
                  </a:moveTo>
                  <a:lnTo>
                    <a:pt x="0" y="13603"/>
                  </a:lnTo>
                  <a:lnTo>
                    <a:pt x="22704" y="13603"/>
                  </a:lnTo>
                  <a:lnTo>
                    <a:pt x="22704" y="68078"/>
                  </a:lnTo>
                  <a:lnTo>
                    <a:pt x="49941" y="68078"/>
                  </a:lnTo>
                  <a:lnTo>
                    <a:pt x="49941" y="54476"/>
                  </a:lnTo>
                  <a:lnTo>
                    <a:pt x="36306" y="54476"/>
                  </a:lnTo>
                  <a:lnTo>
                    <a:pt x="36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840B1DA1-16EE-4E00-B1A0-BA6726AB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0" y="1592512"/>
            <a:ext cx="6098685" cy="19994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8"/>
          <p:cNvSpPr txBox="1">
            <a:spLocks noGrp="1"/>
          </p:cNvSpPr>
          <p:nvPr>
            <p:ph type="title"/>
          </p:nvPr>
        </p:nvSpPr>
        <p:spPr>
          <a:xfrm>
            <a:off x="118832" y="519976"/>
            <a:ext cx="8901536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Exercício 2 – Digitalreadserial </a:t>
            </a:r>
            <a:endParaRPr sz="1600" dirty="0"/>
          </a:p>
        </p:txBody>
      </p:sp>
      <p:sp>
        <p:nvSpPr>
          <p:cNvPr id="1809" name="Google Shape;1809;p48"/>
          <p:cNvSpPr txBox="1">
            <a:spLocks noGrp="1"/>
          </p:cNvSpPr>
          <p:nvPr>
            <p:ph type="subTitle" idx="2"/>
          </p:nvPr>
        </p:nvSpPr>
        <p:spPr>
          <a:xfrm>
            <a:off x="620725" y="2464541"/>
            <a:ext cx="7803276" cy="10028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O exemplo ilustra como monitorar o estado de um switch estabelecendo uma comunicação serial entre a placa Arduino e o seu computador.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Materiais: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Arduino;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t-BR" dirty="0"/>
              <a:t>Um botão (switch);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Resistor de 10k ohm;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Placa de ensaio.</a:t>
            </a:r>
            <a:endParaRPr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BAB37F2-08C7-47AD-8768-379A2B41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117"/>
            <a:ext cx="5258534" cy="13622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8992DC7-F58F-4B2F-BB6D-A275B34D9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785" y="1865233"/>
            <a:ext cx="5458587" cy="8954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F75C618-ABA2-41AB-9F16-758610D7A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5" y="1511608"/>
            <a:ext cx="8030208" cy="1454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6420376F-F8C7-43C2-94F2-21F0D32CC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05" y="1026358"/>
            <a:ext cx="7014790" cy="271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7"/>
          <p:cNvSpPr txBox="1">
            <a:spLocks noGrp="1"/>
          </p:cNvSpPr>
          <p:nvPr>
            <p:ph type="title"/>
          </p:nvPr>
        </p:nvSpPr>
        <p:spPr>
          <a:xfrm>
            <a:off x="658131" y="480994"/>
            <a:ext cx="7699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Código - </a:t>
            </a:r>
            <a:r>
              <a:rPr lang="pt-BR" dirty="0" err="1"/>
              <a:t>Digitalreadserial</a:t>
            </a:r>
            <a:br>
              <a:rPr lang="pt-BR" dirty="0"/>
            </a:br>
            <a:endParaRPr dirty="0"/>
          </a:p>
        </p:txBody>
      </p:sp>
      <p:grpSp>
        <p:nvGrpSpPr>
          <p:cNvPr id="1773" name="Google Shape;1773;p47"/>
          <p:cNvGrpSpPr/>
          <p:nvPr/>
        </p:nvGrpSpPr>
        <p:grpSpPr>
          <a:xfrm>
            <a:off x="7246189" y="2720718"/>
            <a:ext cx="1105948" cy="1105948"/>
            <a:chOff x="1190625" y="238125"/>
            <a:chExt cx="5219200" cy="5219200"/>
          </a:xfrm>
        </p:grpSpPr>
        <p:sp>
          <p:nvSpPr>
            <p:cNvPr id="1774" name="Google Shape;1774;p47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4292" y="208767"/>
                  </a:lnTo>
                  <a:lnTo>
                    <a:pt x="154292" y="127087"/>
                  </a:lnTo>
                  <a:lnTo>
                    <a:pt x="167927" y="127087"/>
                  </a:lnTo>
                  <a:lnTo>
                    <a:pt x="167927" y="113452"/>
                  </a:lnTo>
                  <a:lnTo>
                    <a:pt x="181530" y="113452"/>
                  </a:lnTo>
                  <a:lnTo>
                    <a:pt x="181530" y="99849"/>
                  </a:lnTo>
                  <a:lnTo>
                    <a:pt x="195165" y="99849"/>
                  </a:lnTo>
                  <a:lnTo>
                    <a:pt x="195165" y="86214"/>
                  </a:lnTo>
                  <a:lnTo>
                    <a:pt x="208767" y="86214"/>
                  </a:lnTo>
                  <a:lnTo>
                    <a:pt x="208767" y="59009"/>
                  </a:lnTo>
                  <a:lnTo>
                    <a:pt x="195165" y="59009"/>
                  </a:lnTo>
                  <a:lnTo>
                    <a:pt x="195165" y="45374"/>
                  </a:lnTo>
                  <a:lnTo>
                    <a:pt x="167927" y="45374"/>
                  </a:lnTo>
                  <a:lnTo>
                    <a:pt x="167927" y="59009"/>
                  </a:lnTo>
                  <a:lnTo>
                    <a:pt x="154292" y="59009"/>
                  </a:lnTo>
                  <a:lnTo>
                    <a:pt x="154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3005900" y="1372475"/>
              <a:ext cx="3403925" cy="3403900"/>
            </a:xfrm>
            <a:custGeom>
              <a:avLst/>
              <a:gdLst/>
              <a:ahLst/>
              <a:cxnLst/>
              <a:rect l="l" t="t" r="r" b="b"/>
              <a:pathLst>
                <a:path w="136157" h="136156" extrusionOk="0">
                  <a:moveTo>
                    <a:pt x="95316" y="0"/>
                  </a:moveTo>
                  <a:lnTo>
                    <a:pt x="95316" y="13635"/>
                  </a:lnTo>
                  <a:lnTo>
                    <a:pt x="81681" y="13635"/>
                  </a:lnTo>
                  <a:lnTo>
                    <a:pt x="81681" y="27238"/>
                  </a:lnTo>
                  <a:lnTo>
                    <a:pt x="68078" y="27238"/>
                  </a:lnTo>
                  <a:lnTo>
                    <a:pt x="68078" y="40840"/>
                  </a:lnTo>
                  <a:lnTo>
                    <a:pt x="54476" y="40840"/>
                  </a:lnTo>
                  <a:lnTo>
                    <a:pt x="54476" y="54475"/>
                  </a:lnTo>
                  <a:lnTo>
                    <a:pt x="40841" y="54475"/>
                  </a:lnTo>
                  <a:lnTo>
                    <a:pt x="40841" y="68078"/>
                  </a:lnTo>
                  <a:lnTo>
                    <a:pt x="27238" y="68078"/>
                  </a:lnTo>
                  <a:lnTo>
                    <a:pt x="27238" y="81713"/>
                  </a:lnTo>
                  <a:lnTo>
                    <a:pt x="13603" y="81713"/>
                  </a:lnTo>
                  <a:lnTo>
                    <a:pt x="13603" y="95315"/>
                  </a:lnTo>
                  <a:lnTo>
                    <a:pt x="1" y="95315"/>
                  </a:lnTo>
                  <a:lnTo>
                    <a:pt x="1" y="136156"/>
                  </a:lnTo>
                  <a:lnTo>
                    <a:pt x="40841" y="136156"/>
                  </a:lnTo>
                  <a:lnTo>
                    <a:pt x="40841" y="122553"/>
                  </a:lnTo>
                  <a:lnTo>
                    <a:pt x="54476" y="122553"/>
                  </a:lnTo>
                  <a:lnTo>
                    <a:pt x="54476" y="108918"/>
                  </a:lnTo>
                  <a:lnTo>
                    <a:pt x="68078" y="108918"/>
                  </a:lnTo>
                  <a:lnTo>
                    <a:pt x="68078" y="95315"/>
                  </a:lnTo>
                  <a:lnTo>
                    <a:pt x="81681" y="95315"/>
                  </a:lnTo>
                  <a:lnTo>
                    <a:pt x="81681" y="81713"/>
                  </a:lnTo>
                  <a:lnTo>
                    <a:pt x="95316" y="81713"/>
                  </a:lnTo>
                  <a:lnTo>
                    <a:pt x="95316" y="68078"/>
                  </a:lnTo>
                  <a:lnTo>
                    <a:pt x="108919" y="68078"/>
                  </a:lnTo>
                  <a:lnTo>
                    <a:pt x="108919" y="54475"/>
                  </a:lnTo>
                  <a:lnTo>
                    <a:pt x="122554" y="54475"/>
                  </a:lnTo>
                  <a:lnTo>
                    <a:pt x="122554" y="40840"/>
                  </a:lnTo>
                  <a:lnTo>
                    <a:pt x="136156" y="40840"/>
                  </a:lnTo>
                  <a:lnTo>
                    <a:pt x="136156" y="13635"/>
                  </a:lnTo>
                  <a:lnTo>
                    <a:pt x="122554" y="13635"/>
                  </a:lnTo>
                  <a:lnTo>
                    <a:pt x="122554" y="0"/>
                  </a:lnTo>
                  <a:close/>
                </a:path>
              </a:pathLst>
            </a:custGeom>
            <a:solidFill>
              <a:srgbClr val="FFD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3345975" y="1372475"/>
              <a:ext cx="3063850" cy="3063850"/>
            </a:xfrm>
            <a:custGeom>
              <a:avLst/>
              <a:gdLst/>
              <a:ahLst/>
              <a:cxnLst/>
              <a:rect l="l" t="t" r="r" b="b"/>
              <a:pathLst>
                <a:path w="122554" h="122554" extrusionOk="0">
                  <a:moveTo>
                    <a:pt x="81713" y="0"/>
                  </a:moveTo>
                  <a:lnTo>
                    <a:pt x="81713" y="13635"/>
                  </a:lnTo>
                  <a:lnTo>
                    <a:pt x="68078" y="13635"/>
                  </a:lnTo>
                  <a:lnTo>
                    <a:pt x="68078" y="27238"/>
                  </a:lnTo>
                  <a:lnTo>
                    <a:pt x="54475" y="27238"/>
                  </a:lnTo>
                  <a:lnTo>
                    <a:pt x="54475" y="40840"/>
                  </a:lnTo>
                  <a:lnTo>
                    <a:pt x="40873" y="40840"/>
                  </a:lnTo>
                  <a:lnTo>
                    <a:pt x="40873" y="54475"/>
                  </a:lnTo>
                  <a:lnTo>
                    <a:pt x="27238" y="54475"/>
                  </a:lnTo>
                  <a:lnTo>
                    <a:pt x="27238" y="68078"/>
                  </a:lnTo>
                  <a:lnTo>
                    <a:pt x="13635" y="68078"/>
                  </a:lnTo>
                  <a:lnTo>
                    <a:pt x="13635" y="81713"/>
                  </a:lnTo>
                  <a:lnTo>
                    <a:pt x="0" y="81713"/>
                  </a:lnTo>
                  <a:lnTo>
                    <a:pt x="0" y="95315"/>
                  </a:lnTo>
                  <a:lnTo>
                    <a:pt x="13635" y="95315"/>
                  </a:lnTo>
                  <a:lnTo>
                    <a:pt x="13635" y="108918"/>
                  </a:lnTo>
                  <a:lnTo>
                    <a:pt x="27238" y="108918"/>
                  </a:lnTo>
                  <a:lnTo>
                    <a:pt x="27238" y="122553"/>
                  </a:lnTo>
                  <a:lnTo>
                    <a:pt x="40873" y="122553"/>
                  </a:lnTo>
                  <a:lnTo>
                    <a:pt x="40873" y="108918"/>
                  </a:lnTo>
                  <a:lnTo>
                    <a:pt x="54475" y="108918"/>
                  </a:lnTo>
                  <a:lnTo>
                    <a:pt x="54475" y="95315"/>
                  </a:lnTo>
                  <a:lnTo>
                    <a:pt x="68078" y="95315"/>
                  </a:lnTo>
                  <a:lnTo>
                    <a:pt x="68078" y="81713"/>
                  </a:lnTo>
                  <a:lnTo>
                    <a:pt x="81713" y="81713"/>
                  </a:lnTo>
                  <a:lnTo>
                    <a:pt x="81713" y="68078"/>
                  </a:lnTo>
                  <a:lnTo>
                    <a:pt x="95316" y="68078"/>
                  </a:lnTo>
                  <a:lnTo>
                    <a:pt x="95316" y="54475"/>
                  </a:lnTo>
                  <a:lnTo>
                    <a:pt x="108951" y="54475"/>
                  </a:lnTo>
                  <a:lnTo>
                    <a:pt x="108951" y="40840"/>
                  </a:lnTo>
                  <a:lnTo>
                    <a:pt x="122553" y="40840"/>
                  </a:lnTo>
                  <a:lnTo>
                    <a:pt x="122553" y="13635"/>
                  </a:lnTo>
                  <a:lnTo>
                    <a:pt x="108951" y="13635"/>
                  </a:lnTo>
                  <a:lnTo>
                    <a:pt x="108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5388800" y="1372475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0" y="0"/>
                  </a:moveTo>
                  <a:lnTo>
                    <a:pt x="0" y="27238"/>
                  </a:lnTo>
                  <a:lnTo>
                    <a:pt x="13603" y="27238"/>
                  </a:lnTo>
                  <a:lnTo>
                    <a:pt x="13603" y="40840"/>
                  </a:lnTo>
                  <a:lnTo>
                    <a:pt x="40840" y="40840"/>
                  </a:lnTo>
                  <a:lnTo>
                    <a:pt x="40840" y="13635"/>
                  </a:lnTo>
                  <a:lnTo>
                    <a:pt x="27238" y="13635"/>
                  </a:lnTo>
                  <a:lnTo>
                    <a:pt x="272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190625" y="238125"/>
              <a:ext cx="4198200" cy="5219200"/>
            </a:xfrm>
            <a:custGeom>
              <a:avLst/>
              <a:gdLst/>
              <a:ahLst/>
              <a:cxnLst/>
              <a:rect l="l" t="t" r="r" b="b"/>
              <a:pathLst>
                <a:path w="167928" h="208768" extrusionOk="0">
                  <a:moveTo>
                    <a:pt x="127087" y="86214"/>
                  </a:moveTo>
                  <a:lnTo>
                    <a:pt x="127087" y="99849"/>
                  </a:lnTo>
                  <a:lnTo>
                    <a:pt x="140689" y="99849"/>
                  </a:lnTo>
                  <a:lnTo>
                    <a:pt x="140689" y="86214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154292" y="208767"/>
                  </a:lnTo>
                  <a:lnTo>
                    <a:pt x="154292" y="127087"/>
                  </a:lnTo>
                  <a:lnTo>
                    <a:pt x="140689" y="127087"/>
                  </a:lnTo>
                  <a:lnTo>
                    <a:pt x="140689" y="140689"/>
                  </a:lnTo>
                  <a:lnTo>
                    <a:pt x="127087" y="140689"/>
                  </a:lnTo>
                  <a:lnTo>
                    <a:pt x="127087" y="154292"/>
                  </a:lnTo>
                  <a:lnTo>
                    <a:pt x="140689" y="154292"/>
                  </a:lnTo>
                  <a:lnTo>
                    <a:pt x="140689" y="195165"/>
                  </a:lnTo>
                  <a:lnTo>
                    <a:pt x="13602" y="195165"/>
                  </a:lnTo>
                  <a:lnTo>
                    <a:pt x="13602" y="13602"/>
                  </a:lnTo>
                  <a:lnTo>
                    <a:pt x="140689" y="13602"/>
                  </a:lnTo>
                  <a:lnTo>
                    <a:pt x="140689" y="86214"/>
                  </a:lnTo>
                  <a:lnTo>
                    <a:pt x="154292" y="86214"/>
                  </a:lnTo>
                  <a:lnTo>
                    <a:pt x="154292" y="72612"/>
                  </a:lnTo>
                  <a:lnTo>
                    <a:pt x="167927" y="72612"/>
                  </a:lnTo>
                  <a:lnTo>
                    <a:pt x="167927" y="59009"/>
                  </a:lnTo>
                  <a:lnTo>
                    <a:pt x="154292" y="59009"/>
                  </a:lnTo>
                  <a:lnTo>
                    <a:pt x="154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1984900" y="1032400"/>
              <a:ext cx="2269550" cy="340100"/>
            </a:xfrm>
            <a:custGeom>
              <a:avLst/>
              <a:gdLst/>
              <a:ahLst/>
              <a:cxnLst/>
              <a:rect l="l" t="t" r="r" b="b"/>
              <a:pathLst>
                <a:path w="90782" h="13604" extrusionOk="0">
                  <a:moveTo>
                    <a:pt x="1" y="1"/>
                  </a:moveTo>
                  <a:lnTo>
                    <a:pt x="1" y="13603"/>
                  </a:lnTo>
                  <a:lnTo>
                    <a:pt x="90782" y="13603"/>
                  </a:lnTo>
                  <a:lnTo>
                    <a:pt x="90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1984900" y="1826700"/>
              <a:ext cx="2269550" cy="340075"/>
            </a:xfrm>
            <a:custGeom>
              <a:avLst/>
              <a:gdLst/>
              <a:ahLst/>
              <a:cxnLst/>
              <a:rect l="l" t="t" r="r" b="b"/>
              <a:pathLst>
                <a:path w="90782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90782" y="13603"/>
                  </a:lnTo>
                  <a:lnTo>
                    <a:pt x="90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5047900" y="3074400"/>
              <a:ext cx="340925" cy="340900"/>
            </a:xfrm>
            <a:custGeom>
              <a:avLst/>
              <a:gdLst/>
              <a:ahLst/>
              <a:cxnLst/>
              <a:rect l="l" t="t" r="r" b="b"/>
              <a:pathLst>
                <a:path w="13637" h="13636" extrusionOk="0">
                  <a:moveTo>
                    <a:pt x="1" y="1"/>
                  </a:moveTo>
                  <a:lnTo>
                    <a:pt x="1" y="13636"/>
                  </a:lnTo>
                  <a:lnTo>
                    <a:pt x="13636" y="13636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5388800" y="2734350"/>
              <a:ext cx="340075" cy="340075"/>
            </a:xfrm>
            <a:custGeom>
              <a:avLst/>
              <a:gdLst/>
              <a:ahLst/>
              <a:cxnLst/>
              <a:rect l="l" t="t" r="r" b="b"/>
              <a:pathLst>
                <a:path w="13603" h="13603" extrusionOk="0">
                  <a:moveTo>
                    <a:pt x="0" y="0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5728850" y="2393475"/>
              <a:ext cx="340900" cy="340900"/>
            </a:xfrm>
            <a:custGeom>
              <a:avLst/>
              <a:gdLst/>
              <a:ahLst/>
              <a:cxnLst/>
              <a:rect l="l" t="t" r="r" b="b"/>
              <a:pathLst>
                <a:path w="13636" h="13636" extrusionOk="0">
                  <a:moveTo>
                    <a:pt x="1" y="0"/>
                  </a:moveTo>
                  <a:lnTo>
                    <a:pt x="1" y="13635"/>
                  </a:lnTo>
                  <a:lnTo>
                    <a:pt x="13636" y="13635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6069725" y="1713350"/>
              <a:ext cx="340100" cy="680150"/>
            </a:xfrm>
            <a:custGeom>
              <a:avLst/>
              <a:gdLst/>
              <a:ahLst/>
              <a:cxnLst/>
              <a:rect l="l" t="t" r="r" b="b"/>
              <a:pathLst>
                <a:path w="13604" h="27206" extrusionOk="0">
                  <a:moveTo>
                    <a:pt x="1" y="0"/>
                  </a:moveTo>
                  <a:lnTo>
                    <a:pt x="1" y="27205"/>
                  </a:lnTo>
                  <a:lnTo>
                    <a:pt x="13603" y="27205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3345975" y="3415275"/>
              <a:ext cx="340900" cy="340100"/>
            </a:xfrm>
            <a:custGeom>
              <a:avLst/>
              <a:gdLst/>
              <a:ahLst/>
              <a:cxnLst/>
              <a:rect l="l" t="t" r="r" b="b"/>
              <a:pathLst>
                <a:path w="13636" h="13604" extrusionOk="0">
                  <a:moveTo>
                    <a:pt x="0" y="1"/>
                  </a:moveTo>
                  <a:lnTo>
                    <a:pt x="0" y="13603"/>
                  </a:lnTo>
                  <a:lnTo>
                    <a:pt x="13635" y="13603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3686850" y="3074400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0" y="1"/>
                  </a:moveTo>
                  <a:lnTo>
                    <a:pt x="0" y="13636"/>
                  </a:lnTo>
                  <a:lnTo>
                    <a:pt x="13603" y="13636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4026900" y="2734350"/>
              <a:ext cx="340900" cy="340075"/>
            </a:xfrm>
            <a:custGeom>
              <a:avLst/>
              <a:gdLst/>
              <a:ahLst/>
              <a:cxnLst/>
              <a:rect l="l" t="t" r="r" b="b"/>
              <a:pathLst>
                <a:path w="13636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3636" y="13603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5388800" y="1372475"/>
              <a:ext cx="680950" cy="340900"/>
            </a:xfrm>
            <a:custGeom>
              <a:avLst/>
              <a:gdLst/>
              <a:ahLst/>
              <a:cxnLst/>
              <a:rect l="l" t="t" r="r" b="b"/>
              <a:pathLst>
                <a:path w="27238" h="13636" extrusionOk="0">
                  <a:moveTo>
                    <a:pt x="0" y="0"/>
                  </a:moveTo>
                  <a:lnTo>
                    <a:pt x="0" y="13635"/>
                  </a:lnTo>
                  <a:lnTo>
                    <a:pt x="27238" y="13635"/>
                  </a:lnTo>
                  <a:lnTo>
                    <a:pt x="27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1984900" y="3755350"/>
              <a:ext cx="2382900" cy="1021025"/>
            </a:xfrm>
            <a:custGeom>
              <a:avLst/>
              <a:gdLst/>
              <a:ahLst/>
              <a:cxnLst/>
              <a:rect l="l" t="t" r="r" b="b"/>
              <a:pathLst>
                <a:path w="95316" h="40841" extrusionOk="0">
                  <a:moveTo>
                    <a:pt x="81681" y="13603"/>
                  </a:moveTo>
                  <a:lnTo>
                    <a:pt x="81681" y="27238"/>
                  </a:lnTo>
                  <a:lnTo>
                    <a:pt x="95316" y="27238"/>
                  </a:lnTo>
                  <a:lnTo>
                    <a:pt x="95316" y="13603"/>
                  </a:lnTo>
                  <a:close/>
                  <a:moveTo>
                    <a:pt x="40841" y="0"/>
                  </a:moveTo>
                  <a:lnTo>
                    <a:pt x="40841" y="27238"/>
                  </a:lnTo>
                  <a:lnTo>
                    <a:pt x="1" y="27238"/>
                  </a:lnTo>
                  <a:lnTo>
                    <a:pt x="1" y="40841"/>
                  </a:lnTo>
                  <a:lnTo>
                    <a:pt x="81681" y="40841"/>
                  </a:lnTo>
                  <a:lnTo>
                    <a:pt x="81681" y="27238"/>
                  </a:lnTo>
                  <a:lnTo>
                    <a:pt x="54443" y="27238"/>
                  </a:lnTo>
                  <a:lnTo>
                    <a:pt x="54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47"/>
          <p:cNvGrpSpPr/>
          <p:nvPr/>
        </p:nvGrpSpPr>
        <p:grpSpPr>
          <a:xfrm>
            <a:off x="7050216" y="1156176"/>
            <a:ext cx="1213464" cy="1213464"/>
            <a:chOff x="1190625" y="238125"/>
            <a:chExt cx="5219200" cy="5219200"/>
          </a:xfrm>
        </p:grpSpPr>
        <p:sp>
          <p:nvSpPr>
            <p:cNvPr id="1791" name="Google Shape;1791;p47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3602" y="0"/>
                  </a:moveTo>
                  <a:lnTo>
                    <a:pt x="13602" y="13602"/>
                  </a:lnTo>
                  <a:lnTo>
                    <a:pt x="0" y="13602"/>
                  </a:lnTo>
                  <a:lnTo>
                    <a:pt x="0" y="140689"/>
                  </a:lnTo>
                  <a:lnTo>
                    <a:pt x="13602" y="140689"/>
                  </a:lnTo>
                  <a:lnTo>
                    <a:pt x="13602" y="154292"/>
                  </a:lnTo>
                  <a:lnTo>
                    <a:pt x="36306" y="154292"/>
                  </a:lnTo>
                  <a:lnTo>
                    <a:pt x="36306" y="208767"/>
                  </a:lnTo>
                  <a:lnTo>
                    <a:pt x="63543" y="208767"/>
                  </a:lnTo>
                  <a:lnTo>
                    <a:pt x="63543" y="195165"/>
                  </a:lnTo>
                  <a:lnTo>
                    <a:pt x="77146" y="195165"/>
                  </a:lnTo>
                  <a:lnTo>
                    <a:pt x="77146" y="181530"/>
                  </a:lnTo>
                  <a:lnTo>
                    <a:pt x="90781" y="181530"/>
                  </a:lnTo>
                  <a:lnTo>
                    <a:pt x="90781" y="167927"/>
                  </a:lnTo>
                  <a:lnTo>
                    <a:pt x="104384" y="167927"/>
                  </a:lnTo>
                  <a:lnTo>
                    <a:pt x="104384" y="154292"/>
                  </a:lnTo>
                  <a:lnTo>
                    <a:pt x="195165" y="154292"/>
                  </a:lnTo>
                  <a:lnTo>
                    <a:pt x="195165" y="140689"/>
                  </a:lnTo>
                  <a:lnTo>
                    <a:pt x="208767" y="140689"/>
                  </a:lnTo>
                  <a:lnTo>
                    <a:pt x="208767" y="13602"/>
                  </a:lnTo>
                  <a:lnTo>
                    <a:pt x="195165" y="13602"/>
                  </a:lnTo>
                  <a:lnTo>
                    <a:pt x="195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1190625" y="578175"/>
              <a:ext cx="340075" cy="3177200"/>
            </a:xfrm>
            <a:custGeom>
              <a:avLst/>
              <a:gdLst/>
              <a:ahLst/>
              <a:cxnLst/>
              <a:rect l="l" t="t" r="r" b="b"/>
              <a:pathLst>
                <a:path w="13603" h="127088" extrusionOk="0">
                  <a:moveTo>
                    <a:pt x="0" y="0"/>
                  </a:moveTo>
                  <a:lnTo>
                    <a:pt x="0" y="127087"/>
                  </a:lnTo>
                  <a:lnTo>
                    <a:pt x="13602" y="127087"/>
                  </a:lnTo>
                  <a:lnTo>
                    <a:pt x="13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1530675" y="238125"/>
              <a:ext cx="4539075" cy="340075"/>
            </a:xfrm>
            <a:custGeom>
              <a:avLst/>
              <a:gdLst/>
              <a:ahLst/>
              <a:cxnLst/>
              <a:rect l="l" t="t" r="r" b="b"/>
              <a:pathLst>
                <a:path w="181563" h="13603" extrusionOk="0">
                  <a:moveTo>
                    <a:pt x="0" y="0"/>
                  </a:moveTo>
                  <a:lnTo>
                    <a:pt x="0" y="13602"/>
                  </a:lnTo>
                  <a:lnTo>
                    <a:pt x="181563" y="13602"/>
                  </a:lnTo>
                  <a:lnTo>
                    <a:pt x="181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6069725" y="578175"/>
              <a:ext cx="340100" cy="3177200"/>
            </a:xfrm>
            <a:custGeom>
              <a:avLst/>
              <a:gdLst/>
              <a:ahLst/>
              <a:cxnLst/>
              <a:rect l="l" t="t" r="r" b="b"/>
              <a:pathLst>
                <a:path w="13604" h="127088" extrusionOk="0">
                  <a:moveTo>
                    <a:pt x="1" y="0"/>
                  </a:moveTo>
                  <a:lnTo>
                    <a:pt x="1" y="127087"/>
                  </a:lnTo>
                  <a:lnTo>
                    <a:pt x="13603" y="127087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2779200" y="4776350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0" y="1"/>
                  </a:moveTo>
                  <a:lnTo>
                    <a:pt x="0" y="13636"/>
                  </a:lnTo>
                  <a:lnTo>
                    <a:pt x="13603" y="13636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3119250" y="4436300"/>
              <a:ext cx="340925" cy="340075"/>
            </a:xfrm>
            <a:custGeom>
              <a:avLst/>
              <a:gdLst/>
              <a:ahLst/>
              <a:cxnLst/>
              <a:rect l="l" t="t" r="r" b="b"/>
              <a:pathLst>
                <a:path w="13637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3636" y="13603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3460150" y="4095400"/>
              <a:ext cx="340075" cy="340925"/>
            </a:xfrm>
            <a:custGeom>
              <a:avLst/>
              <a:gdLst/>
              <a:ahLst/>
              <a:cxnLst/>
              <a:rect l="l" t="t" r="r" b="b"/>
              <a:pathLst>
                <a:path w="13603" h="13637" extrusionOk="0">
                  <a:moveTo>
                    <a:pt x="0" y="1"/>
                  </a:moveTo>
                  <a:lnTo>
                    <a:pt x="0" y="13636"/>
                  </a:lnTo>
                  <a:lnTo>
                    <a:pt x="13603" y="13636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3800200" y="3755350"/>
              <a:ext cx="2269550" cy="340075"/>
            </a:xfrm>
            <a:custGeom>
              <a:avLst/>
              <a:gdLst/>
              <a:ahLst/>
              <a:cxnLst/>
              <a:rect l="l" t="t" r="r" b="b"/>
              <a:pathLst>
                <a:path w="90782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90782" y="13603"/>
                  </a:lnTo>
                  <a:lnTo>
                    <a:pt x="90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2211625" y="1826700"/>
              <a:ext cx="680950" cy="680975"/>
            </a:xfrm>
            <a:custGeom>
              <a:avLst/>
              <a:gdLst/>
              <a:ahLst/>
              <a:cxnLst/>
              <a:rect l="l" t="t" r="r" b="b"/>
              <a:pathLst>
                <a:path w="27238" h="27239" extrusionOk="0">
                  <a:moveTo>
                    <a:pt x="0" y="0"/>
                  </a:moveTo>
                  <a:lnTo>
                    <a:pt x="0" y="27238"/>
                  </a:lnTo>
                  <a:lnTo>
                    <a:pt x="27238" y="27238"/>
                  </a:lnTo>
                  <a:lnTo>
                    <a:pt x="27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3460150" y="1826700"/>
              <a:ext cx="680150" cy="680975"/>
            </a:xfrm>
            <a:custGeom>
              <a:avLst/>
              <a:gdLst/>
              <a:ahLst/>
              <a:cxnLst/>
              <a:rect l="l" t="t" r="r" b="b"/>
              <a:pathLst>
                <a:path w="27206" h="27239" extrusionOk="0">
                  <a:moveTo>
                    <a:pt x="0" y="0"/>
                  </a:moveTo>
                  <a:lnTo>
                    <a:pt x="0" y="27238"/>
                  </a:lnTo>
                  <a:lnTo>
                    <a:pt x="27205" y="27238"/>
                  </a:lnTo>
                  <a:lnTo>
                    <a:pt x="27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4707850" y="1826700"/>
              <a:ext cx="680975" cy="680975"/>
            </a:xfrm>
            <a:custGeom>
              <a:avLst/>
              <a:gdLst/>
              <a:ahLst/>
              <a:cxnLst/>
              <a:rect l="l" t="t" r="r" b="b"/>
              <a:pathLst>
                <a:path w="27239" h="27239" extrusionOk="0">
                  <a:moveTo>
                    <a:pt x="0" y="0"/>
                  </a:moveTo>
                  <a:lnTo>
                    <a:pt x="0" y="27238"/>
                  </a:lnTo>
                  <a:lnTo>
                    <a:pt x="27238" y="27238"/>
                  </a:lnTo>
                  <a:lnTo>
                    <a:pt x="27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1530675" y="3755350"/>
              <a:ext cx="1248550" cy="1701975"/>
            </a:xfrm>
            <a:custGeom>
              <a:avLst/>
              <a:gdLst/>
              <a:ahLst/>
              <a:cxnLst/>
              <a:rect l="l" t="t" r="r" b="b"/>
              <a:pathLst>
                <a:path w="49942" h="68079" extrusionOk="0">
                  <a:moveTo>
                    <a:pt x="0" y="0"/>
                  </a:moveTo>
                  <a:lnTo>
                    <a:pt x="0" y="13603"/>
                  </a:lnTo>
                  <a:lnTo>
                    <a:pt x="22704" y="13603"/>
                  </a:lnTo>
                  <a:lnTo>
                    <a:pt x="22704" y="68078"/>
                  </a:lnTo>
                  <a:lnTo>
                    <a:pt x="49941" y="68078"/>
                  </a:lnTo>
                  <a:lnTo>
                    <a:pt x="49941" y="54476"/>
                  </a:lnTo>
                  <a:lnTo>
                    <a:pt x="36306" y="54476"/>
                  </a:lnTo>
                  <a:lnTo>
                    <a:pt x="36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67DA0768-07E1-4BB0-8EC0-2DE8E1EE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21" y="1109474"/>
            <a:ext cx="5732122" cy="29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2047"/>
      </p:ext>
    </p:extLst>
  </p:cSld>
  <p:clrMapOvr>
    <a:masterClrMapping/>
  </p:clrMapOvr>
</p:sld>
</file>

<file path=ppt/theme/theme1.xml><?xml version="1.0" encoding="utf-8"?>
<a:theme xmlns:a="http://schemas.openxmlformats.org/drawingml/2006/main" name="Teletext Style Workshop by Slidesgo">
  <a:themeElements>
    <a:clrScheme name="Simple Light">
      <a:dk1>
        <a:srgbClr val="000000"/>
      </a:dk1>
      <a:lt1>
        <a:srgbClr val="FFFFFF"/>
      </a:lt1>
      <a:dk2>
        <a:srgbClr val="1B1822"/>
      </a:dk2>
      <a:lt2>
        <a:srgbClr val="666666"/>
      </a:lt2>
      <a:accent1>
        <a:srgbClr val="E7E75C"/>
      </a:accent1>
      <a:accent2>
        <a:srgbClr val="5CD5D5"/>
      </a:accent2>
      <a:accent3>
        <a:srgbClr val="46BE53"/>
      </a:accent3>
      <a:accent4>
        <a:srgbClr val="D33DA5"/>
      </a:accent4>
      <a:accent5>
        <a:srgbClr val="E2392B"/>
      </a:accent5>
      <a:accent6>
        <a:srgbClr val="7152C2"/>
      </a:accent6>
      <a:hlink>
        <a:srgbClr val="F7F7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Apresentação na tela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Press Start 2P</vt:lpstr>
      <vt:lpstr>Wingdings</vt:lpstr>
      <vt:lpstr>Orbitron</vt:lpstr>
      <vt:lpstr>Teletext Style Workshop by Slidesgo</vt:lpstr>
      <vt:lpstr> SISTEMAS EMBARCADOS  TRABALHO 01   </vt:lpstr>
      <vt:lpstr> Laboratório 03  Exercícios 1 e 2.   </vt:lpstr>
      <vt:lpstr> </vt:lpstr>
      <vt:lpstr>Exercício 1 – BLINK </vt:lpstr>
      <vt:lpstr>Apresentação do PowerPoint</vt:lpstr>
      <vt:lpstr>Código - Blink </vt:lpstr>
      <vt:lpstr>Exercício 2 – Digitalreadserial </vt:lpstr>
      <vt:lpstr>Apresentação do PowerPoint</vt:lpstr>
      <vt:lpstr>Código - Digitalreadserial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SISTEMAS EMBARCADOS  TRABALHO 01   </dc:title>
  <cp:lastModifiedBy>Vinicius Oliveira</cp:lastModifiedBy>
  <cp:revision>1</cp:revision>
  <dcterms:modified xsi:type="dcterms:W3CDTF">2021-08-20T00:17:49Z</dcterms:modified>
</cp:coreProperties>
</file>