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vuNQj9Naugw6Xsv/UPZuYbvtt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1ff90f5c0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1ff90f5c0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f1ff90f5c0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1ff90f5c0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1ff90f5c0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f1ff90f5c0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1ff90f5c0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1ff90f5c0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f1ff90f5c0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1ff90f5c0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1ff90f5c0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f1ff90f5c0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1ff90f5c0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1ff90f5c0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f1ff90f5c0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1ff90f5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f1ff90f5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1ff90f5c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f1ff90f5c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1ff90f5c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f1ff90f5c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1ff90f5c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f1ff90f5c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1ff90f5c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f1ff90f5c0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1ff90f5c0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1ff90f5c0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f1ff90f5c0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1ff90f5c0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1ff90f5c0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f1ff90f5c0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1ff90f5c0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1ff90f5c0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f1ff90f5c0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4246559" y="-1677987"/>
            <a:ext cx="4003675" cy="11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solidFill>
          <a:srgbClr val="E8E8E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" type="body"/>
          </p:nvPr>
        </p:nvSpPr>
        <p:spPr>
          <a:xfrm>
            <a:off x="108560" y="1085590"/>
            <a:ext cx="12083440" cy="540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397954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indent="-36404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9" name="Google Shape;89;p36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">
  <p:cSld name="Cinza">
    <p:bg>
      <p:bgPr>
        <a:solidFill>
          <a:srgbClr val="E8E8E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1851" y="4718057"/>
            <a:ext cx="10515600" cy="66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12192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presentação power point1" id="16" name="Google Shape;1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52439"/>
            <a:ext cx="12192000" cy="75426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4400"/>
              <a:t>Linguagem de programação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Profª Crishna Irion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1ff90f5c0_0_5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repetição - for</a:t>
            </a:r>
            <a:endParaRPr/>
          </a:p>
        </p:txBody>
      </p:sp>
      <p:sp>
        <p:nvSpPr>
          <p:cNvPr id="165" name="Google Shape;165;g1f1ff90f5c0_0_52"/>
          <p:cNvSpPr txBox="1"/>
          <p:nvPr>
            <p:ph idx="1" type="body"/>
          </p:nvPr>
        </p:nvSpPr>
        <p:spPr>
          <a:xfrm>
            <a:off x="742950" y="1825625"/>
            <a:ext cx="11010900" cy="410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Atividade: Faça um programa, usando for, que apresente a tabuada de 1 a 10 de um número lido.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  Scanner sc = new Scanner(System.in);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  System.out.println("Entre com o número:");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  int n= sc.nextInt();   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		  for (int i=1; i&lt;=10;i++){</a:t>
            </a:r>
            <a:endParaRPr b="1" sz="1854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  	  System.out.println(i+”x”+n+” = “+i*n);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  }    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/>
          </a:p>
        </p:txBody>
      </p:sp>
      <p:sp>
        <p:nvSpPr>
          <p:cNvPr id="166" name="Google Shape;166;g1f1ff90f5c0_0_5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1ff90f5c0_0_59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73" name="Google Shape;173;g1f1ff90f5c0_0_59"/>
          <p:cNvSpPr txBox="1"/>
          <p:nvPr>
            <p:ph idx="1" type="body"/>
          </p:nvPr>
        </p:nvSpPr>
        <p:spPr>
          <a:xfrm>
            <a:off x="742950" y="1825625"/>
            <a:ext cx="11010900" cy="410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pt-BR" sz="2300"/>
              <a:t>Faça um algoritmo que calcule a soma dos números inteiros de 1 a 100.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pt-BR" sz="2300"/>
              <a:t>Faça um algoritmo que some todos números de 6 a 190.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pt-BR" sz="2300"/>
              <a:t>Faça um algoritmo que some todos múltiplos de 4 que existem entre 500 e 2000.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pt-BR" sz="2300"/>
              <a:t>Faça um algoritmo que some todos números entre X e Y ( tem que ler o X e o Y ).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pt-BR" sz="2300"/>
              <a:t>Faça um algoritmo que solicite um número X. Escreva X vezes “Eu sou capaz!”.</a:t>
            </a:r>
            <a:endParaRPr sz="23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746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pt-BR" sz="2300"/>
              <a:t>Extra para refletir muito:</a:t>
            </a:r>
            <a:endParaRPr sz="23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300"/>
              <a:t>Número primo é aquele que só é divisível por ele mesmo e pela unidade. Fazer um algoritmo que determine e escreva os números primos compreendidos entre um intervalo fornecido pelo usuário.</a:t>
            </a:r>
            <a:endParaRPr sz="2300"/>
          </a:p>
        </p:txBody>
      </p:sp>
      <p:sp>
        <p:nvSpPr>
          <p:cNvPr id="174" name="Google Shape;174;g1f1ff90f5c0_0_59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1ff90f5c0_0_6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repetição - while</a:t>
            </a:r>
            <a:endParaRPr/>
          </a:p>
        </p:txBody>
      </p:sp>
      <p:sp>
        <p:nvSpPr>
          <p:cNvPr id="181" name="Google Shape;181;g1f1ff90f5c0_0_66"/>
          <p:cNvSpPr txBox="1"/>
          <p:nvPr>
            <p:ph idx="1" type="body"/>
          </p:nvPr>
        </p:nvSpPr>
        <p:spPr>
          <a:xfrm>
            <a:off x="463350" y="1825625"/>
            <a:ext cx="11448900" cy="410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300"/>
              <a:t>For em português significa “enquanto”. É uma instrução de repetição que processa uma condição. A estrutura deve repetir a instrução ou o conjunto de instruções enquanto a condição for verdadeira.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300"/>
              <a:t>O while necessita de uma variável de controle pré definida para iniciar a repetição. A sintaxe da instrução de repetição while é:</a:t>
            </a:r>
            <a:endParaRPr sz="23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	 </a:t>
            </a: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int num = 0;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while (num &lt; 100){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     System.out.println("ADS com JAVA");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39999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num++; 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50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1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//não esqueça de incrementar ou alterar a variável de </a:t>
            </a:r>
            <a:endParaRPr b="1" sz="1619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50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1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controle ou entrará em loop infinito</a:t>
            </a:r>
            <a:endParaRPr b="1" sz="1619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g1f1ff90f5c0_0_6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1ff90f5c0_0_73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repetição - while</a:t>
            </a:r>
            <a:endParaRPr/>
          </a:p>
        </p:txBody>
      </p:sp>
      <p:sp>
        <p:nvSpPr>
          <p:cNvPr id="189" name="Google Shape;189;g1f1ff90f5c0_0_73"/>
          <p:cNvSpPr txBox="1"/>
          <p:nvPr>
            <p:ph idx="1" type="body"/>
          </p:nvPr>
        </p:nvSpPr>
        <p:spPr>
          <a:xfrm>
            <a:off x="181700" y="1825625"/>
            <a:ext cx="11885400" cy="434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Atividade: Faça um programa que apresente muitas vezes a frase “</a:t>
            </a: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Java é para quem quiser aprender!</a:t>
            </a:r>
            <a:r>
              <a:rPr lang="pt-BR" sz="2400"/>
              <a:t>”. Pare de repetir quando a pessoa digitar um número diferente de zero.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   Scanner sc = new Scanner(System.in);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   int op=0;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   while(op==0){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      System.out.println(“Java é para quem quiser aprender!”);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      System.out.println(“Digite 0 para continuar ou outro numero para sair”);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	     op = sc.nextInt();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600"/>
          </a:p>
        </p:txBody>
      </p:sp>
      <p:sp>
        <p:nvSpPr>
          <p:cNvPr id="190" name="Google Shape;190;g1f1ff90f5c0_0_73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1ff90f5c0_0_8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97" name="Google Shape;197;g1f1ff90f5c0_0_80"/>
          <p:cNvSpPr txBox="1"/>
          <p:nvPr>
            <p:ph idx="1" type="body"/>
          </p:nvPr>
        </p:nvSpPr>
        <p:spPr>
          <a:xfrm>
            <a:off x="742950" y="1811550"/>
            <a:ext cx="11010900" cy="410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pt-BR" sz="2300"/>
              <a:t>Ler N números inteiros e exibir a soma dos números ímpares. A quantidade N de números a serem lidos é informada pelo usuário.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pt-BR" sz="2300"/>
              <a:t>Ler vários números inteiros e exibir o produto dos números.(pare de repetir quando  o número  for 0).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pt-BR" sz="2300"/>
              <a:t>Enquanto o valor -1 não for digitado, leia números fornecidos pelo usuário. No final, exiba quantos números foram digitados no total e quantas vezes o número 5 foi informado.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pt-BR" sz="2300"/>
              <a:t>Faça um algoritmo para calcular e exibir a soma e a média de 3 notas, fornecidas pelo usuário, de alguns alunos. (pare de repetir quando a nota for negativa).</a:t>
            </a:r>
            <a:endParaRPr sz="23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98" name="Google Shape;198;g1f1ff90f5c0_0_8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1ff90f5c0_0_0"/>
          <p:cNvSpPr txBox="1"/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Aula 3 - Estruturas de repetição</a:t>
            </a:r>
            <a:endParaRPr/>
          </a:p>
        </p:txBody>
      </p:sp>
      <p:sp>
        <p:nvSpPr>
          <p:cNvPr id="104" name="Google Shape;104;g1f1ff90f5c0_0_0"/>
          <p:cNvSpPr txBox="1"/>
          <p:nvPr>
            <p:ph idx="1" type="body"/>
          </p:nvPr>
        </p:nvSpPr>
        <p:spPr>
          <a:xfrm>
            <a:off x="831851" y="4718057"/>
            <a:ext cx="105156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f1ff90f5c0_0_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1ff90f5c0_0_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Flag</a:t>
            </a:r>
            <a:endParaRPr/>
          </a:p>
        </p:txBody>
      </p:sp>
      <p:sp>
        <p:nvSpPr>
          <p:cNvPr id="111" name="Google Shape;111;g1f1ff90f5c0_0_6"/>
          <p:cNvSpPr txBox="1"/>
          <p:nvPr>
            <p:ph idx="1" type="body"/>
          </p:nvPr>
        </p:nvSpPr>
        <p:spPr>
          <a:xfrm>
            <a:off x="742950" y="1402650"/>
            <a:ext cx="11010900" cy="4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10"/>
              <a:buNone/>
            </a:pPr>
            <a:r>
              <a:rPr lang="pt-BR" sz="2240"/>
              <a:t>Usamos em programação, um conceito chamado flag (bandeirinha)</a:t>
            </a:r>
            <a:endParaRPr sz="2240"/>
          </a:p>
          <a:p>
            <a:pPr indent="-337185" lvl="0" marL="3429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10"/>
              <a:buChar char="•"/>
            </a:pPr>
            <a:r>
              <a:rPr lang="pt-BR" sz="2240"/>
              <a:t>é uma variável que começa o código com um valor e dependendo da condição, muda o valor.</a:t>
            </a:r>
            <a:endParaRPr sz="2240"/>
          </a:p>
          <a:p>
            <a:pPr indent="-337185" lvl="0" marL="3429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10"/>
              <a:buChar char="•"/>
            </a:pPr>
            <a:r>
              <a:rPr lang="pt-BR" sz="2240"/>
              <a:t>serve para sinalizar a mudança.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/>
              <a:t>Ex.</a:t>
            </a: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flag=0;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(n%2==0){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flag = 1;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(flag==1){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</a:t>
            </a:r>
            <a:r>
              <a:rPr lang="pt-BR" sz="1854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854">
                <a:latin typeface="Courier New"/>
                <a:ea typeface="Courier New"/>
                <a:cs typeface="Courier New"/>
                <a:sym typeface="Courier New"/>
              </a:rPr>
              <a:t>ln</a:t>
            </a: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(“É par”);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  </a:t>
            </a:r>
            <a:endParaRPr sz="2120"/>
          </a:p>
        </p:txBody>
      </p:sp>
      <p:sp>
        <p:nvSpPr>
          <p:cNvPr id="112" name="Google Shape;112;g1f1ff90f5c0_0_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1ff90f5c0_0_1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Contador</a:t>
            </a:r>
            <a:endParaRPr/>
          </a:p>
        </p:txBody>
      </p:sp>
      <p:sp>
        <p:nvSpPr>
          <p:cNvPr id="118" name="Google Shape;118;g1f1ff90f5c0_0_12"/>
          <p:cNvSpPr txBox="1"/>
          <p:nvPr>
            <p:ph idx="1" type="body"/>
          </p:nvPr>
        </p:nvSpPr>
        <p:spPr>
          <a:xfrm>
            <a:off x="742950" y="1402650"/>
            <a:ext cx="11010900" cy="4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10"/>
              <a:buNone/>
            </a:pPr>
            <a:r>
              <a:rPr lang="pt-BR" sz="2240"/>
              <a:t>Usamos em programação, um conceito chamado contador</a:t>
            </a:r>
            <a:endParaRPr sz="2240"/>
          </a:p>
          <a:p>
            <a:pPr indent="-337185" lvl="0" marL="3429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10"/>
              <a:buChar char="•"/>
            </a:pPr>
            <a:r>
              <a:rPr lang="pt-BR" sz="2240"/>
              <a:t>assim como a flag, é uma variável que começa o código com um valor e dependendo da condição, muda o valor.</a:t>
            </a:r>
            <a:endParaRPr sz="2240"/>
          </a:p>
          <a:p>
            <a:pPr indent="-337185" lvl="0" marL="3429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910"/>
              <a:buChar char="•"/>
            </a:pPr>
            <a:r>
              <a:rPr lang="pt-BR" sz="2240"/>
              <a:t>incrementa ou decrementa um valor.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/>
              <a:t>Ex.</a:t>
            </a: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854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(n%2==0){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854">
                <a:latin typeface="Courier New"/>
                <a:ea typeface="Courier New"/>
                <a:cs typeface="Courier New"/>
                <a:sym typeface="Courier New"/>
              </a:rPr>
              <a:t>c++</a:t>
            </a: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}else{</a:t>
            </a:r>
            <a:endParaRPr sz="185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latin typeface="Courier New"/>
                <a:ea typeface="Courier New"/>
                <a:cs typeface="Courier New"/>
                <a:sym typeface="Courier New"/>
              </a:rPr>
              <a:t>		c--;</a:t>
            </a:r>
            <a:endParaRPr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240"/>
          </a:p>
          <a:p>
            <a:pPr indent="0" lvl="0" marL="10795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  </a:t>
            </a:r>
            <a:endParaRPr sz="2120"/>
          </a:p>
        </p:txBody>
      </p:sp>
      <p:sp>
        <p:nvSpPr>
          <p:cNvPr id="119" name="Google Shape;119;g1f1ff90f5c0_0_1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1ff90f5c0_0_18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Somatório e Multiplicatório</a:t>
            </a:r>
            <a:endParaRPr/>
          </a:p>
        </p:txBody>
      </p:sp>
      <p:sp>
        <p:nvSpPr>
          <p:cNvPr id="125" name="Google Shape;125;g1f1ff90f5c0_0_18"/>
          <p:cNvSpPr txBox="1"/>
          <p:nvPr>
            <p:ph idx="1" type="body"/>
          </p:nvPr>
        </p:nvSpPr>
        <p:spPr>
          <a:xfrm>
            <a:off x="742950" y="1578975"/>
            <a:ext cx="11010900" cy="4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10"/>
              <a:buNone/>
            </a:pPr>
            <a:r>
              <a:rPr lang="pt-BR" sz="2340"/>
              <a:t>São variáveis que acumulam em si um conjunto de valores. Ex Somatório:</a:t>
            </a:r>
            <a:endParaRPr sz="2340"/>
          </a:p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sz="2240"/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Scanner sc = new Scanner(System.in);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double nota, soma = 0;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System.out.println("Entre com um valor para nota:");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nota= sc.nextDouble();   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5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soma = soma + nota; </a:t>
            </a:r>
            <a:r>
              <a:rPr b="1" lang="pt-BR" sz="1754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//acumula nela mesma todas as notas digitadas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System.out.println("Entre com um valor para outra nota:");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nota = sc.nextDouble();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		  soma = soma + nota; </a:t>
            </a:r>
            <a:r>
              <a:rPr b="1" lang="pt-BR" sz="1754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//acumula nela mesma todas as notas digitadas</a:t>
            </a:r>
            <a:endParaRPr b="1" sz="1754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System.out.println("a soma das notas é = "+soma);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}   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20"/>
          </a:p>
        </p:txBody>
      </p:sp>
      <p:sp>
        <p:nvSpPr>
          <p:cNvPr id="126" name="Google Shape;126;g1f1ff90f5c0_0_18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1ff90f5c0_0_24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Somatório e Multiplicatório</a:t>
            </a:r>
            <a:endParaRPr/>
          </a:p>
        </p:txBody>
      </p:sp>
      <p:sp>
        <p:nvSpPr>
          <p:cNvPr id="132" name="Google Shape;132;g1f1ff90f5c0_0_24"/>
          <p:cNvSpPr txBox="1"/>
          <p:nvPr>
            <p:ph idx="1" type="body"/>
          </p:nvPr>
        </p:nvSpPr>
        <p:spPr>
          <a:xfrm>
            <a:off x="742950" y="1578975"/>
            <a:ext cx="11010900" cy="4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10"/>
              <a:buNone/>
            </a:pPr>
            <a:r>
              <a:rPr lang="pt-BR" sz="2340"/>
              <a:t>São variáveis que acumulam em si um conjunto de valores. Ex Multiplicatório:</a:t>
            </a:r>
            <a:endParaRPr sz="2340"/>
          </a:p>
          <a:p>
            <a:pPr indent="0" lvl="0" marL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sz="2240"/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pt-BR" sz="185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Scanner sc = new Scanner(System.in);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double nota,  p = 1;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System.out.println("Entre com um valor para nota:");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nota= sc.nextDouble();   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5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p = p * nota; </a:t>
            </a:r>
            <a:r>
              <a:rPr b="1" lang="pt-BR" sz="1754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//acumula nela mesma todas as notas digitadas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System.out.println("Entre com um valor para outra nota:");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nota = sc.nextDouble();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		  p = p * nota; </a:t>
            </a:r>
            <a:r>
              <a:rPr b="1" lang="pt-BR" sz="1754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//acumula nela mesma todas as notas digitadas</a:t>
            </a:r>
            <a:endParaRPr b="1" sz="1754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  System.out.println("a multiplicação das notas é = "+p);</a:t>
            </a:r>
            <a:endParaRPr b="1" sz="17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pt-BR" sz="1754">
                <a:latin typeface="Courier New"/>
                <a:ea typeface="Courier New"/>
                <a:cs typeface="Courier New"/>
                <a:sym typeface="Courier New"/>
              </a:rPr>
              <a:t>      }    </a:t>
            </a:r>
            <a:endParaRPr sz="2120"/>
          </a:p>
        </p:txBody>
      </p:sp>
      <p:sp>
        <p:nvSpPr>
          <p:cNvPr id="133" name="Google Shape;133;g1f1ff90f5c0_0_2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1ff90f5c0_0_3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execução</a:t>
            </a:r>
            <a:endParaRPr/>
          </a:p>
        </p:txBody>
      </p:sp>
      <p:sp>
        <p:nvSpPr>
          <p:cNvPr id="140" name="Google Shape;140;g1f1ff90f5c0_0_30"/>
          <p:cNvSpPr txBox="1"/>
          <p:nvPr>
            <p:ph idx="1" type="body"/>
          </p:nvPr>
        </p:nvSpPr>
        <p:spPr>
          <a:xfrm>
            <a:off x="742950" y="1825625"/>
            <a:ext cx="6595500" cy="410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Fluxo de execução é o conjunto de operações que formam os passos lógicos dos algoritmos.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São divididos em três fluxos mais comuns: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fluxo de execução sequencial; 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fluxo de repetição;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fluxo de desvio;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Todos juntos compõem as mais diversas soluções de problemas.</a:t>
            </a:r>
            <a:endParaRPr/>
          </a:p>
        </p:txBody>
      </p:sp>
      <p:sp>
        <p:nvSpPr>
          <p:cNvPr id="141" name="Google Shape;141;g1f1ff90f5c0_0_3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2" name="Google Shape;142;g1f1ff90f5c0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525" y="2314025"/>
            <a:ext cx="3912800" cy="35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1ff90f5c0_0_38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repetição - for</a:t>
            </a:r>
            <a:endParaRPr/>
          </a:p>
        </p:txBody>
      </p:sp>
      <p:sp>
        <p:nvSpPr>
          <p:cNvPr id="149" name="Google Shape;149;g1f1ff90f5c0_0_38"/>
          <p:cNvSpPr txBox="1"/>
          <p:nvPr>
            <p:ph idx="1" type="body"/>
          </p:nvPr>
        </p:nvSpPr>
        <p:spPr>
          <a:xfrm>
            <a:off x="742950" y="1825625"/>
            <a:ext cx="11010900" cy="410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For em português significa “para”. É uma instrução de repetição que processa uma instrução ou grupo de instruções n vezes.  É uma estrutura de repetição definida, que ocorre quando o número de execuções é antecipadamente conhecido antes do loop começar. </a:t>
            </a:r>
            <a:r>
              <a:rPr lang="pt-BR" sz="1600">
                <a:solidFill>
                  <a:srgbClr val="FF0000"/>
                </a:solidFill>
              </a:rPr>
              <a:t>(ou você sabe ou o usuário sabe e você pergunta pra ele)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O for tem uma variável de controle, com valor inicial, um incremento e uma condição de incremento do loop. A sintaxe da instrução de repetição for é: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	 </a:t>
            </a: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int num;</a:t>
            </a:r>
            <a:endParaRPr sz="2400"/>
          </a:p>
          <a:p>
            <a:pPr indent="0" lvl="0" marL="540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for( num = 0; num &lt; 10; num++){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   System.out.println("ADS com JAVA");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54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954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g1f1ff90f5c0_0_38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1ff90f5c0_0_45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repetição - for</a:t>
            </a:r>
            <a:endParaRPr/>
          </a:p>
        </p:txBody>
      </p:sp>
      <p:sp>
        <p:nvSpPr>
          <p:cNvPr id="157" name="Google Shape;157;g1f1ff90f5c0_0_45"/>
          <p:cNvSpPr txBox="1"/>
          <p:nvPr>
            <p:ph idx="1" type="body"/>
          </p:nvPr>
        </p:nvSpPr>
        <p:spPr>
          <a:xfrm>
            <a:off x="742950" y="1825625"/>
            <a:ext cx="11010900" cy="410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…	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  Scanner sc = new Scanner(System.in);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  System.out.println("Entre com um valor inicial:");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  int n1= sc.nextInt();   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5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System.out.println("Entre com um valor final:");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  int n2= sc.</a:t>
            </a: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		  for (int i=n1; i&lt;=n2;i++){</a:t>
            </a:r>
            <a:endParaRPr b="1" sz="1854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  	  System.out.println(i);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      	  }    </a:t>
            </a:r>
            <a:endParaRPr b="1" sz="185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00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54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/>
          </a:p>
        </p:txBody>
      </p:sp>
      <p:sp>
        <p:nvSpPr>
          <p:cNvPr id="158" name="Google Shape;158;g1f1ff90f5c0_0_45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 senai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2019-03-15T12:32:34Z</dcterms:created>
  <dc:creator>Samuel Ferreira dos Reis</dc:creator>
</cp:coreProperties>
</file>