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hvMQ1WyW+EFZw644Ml3o10yF+e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4246559" y="-1677987"/>
            <a:ext cx="4003675" cy="110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4"/>
          <p:cNvSpPr txBox="1"/>
          <p:nvPr>
            <p:ph type="title"/>
          </p:nvPr>
        </p:nvSpPr>
        <p:spPr>
          <a:xfrm rot="5400000">
            <a:off x="7133432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4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">
  <p:cSld name="Conteúdo">
    <p:bg>
      <p:bgPr>
        <a:solidFill>
          <a:srgbClr val="E8E8EA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108560" y="108558"/>
            <a:ext cx="12083440" cy="8267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>
            <a:off x="108560" y="1085590"/>
            <a:ext cx="12083440" cy="5407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65645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733"/>
              <a:buChar char="•"/>
              <a:defRPr sz="3733"/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397954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67"/>
              <a:buChar char="•"/>
              <a:defRPr sz="2667"/>
            </a:lvl3pPr>
            <a:lvl4pPr indent="-364045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4pPr>
            <a:lvl5pPr indent="-364045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33"/>
              <a:buChar char="•"/>
              <a:defRPr sz="2133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9" name="Google Shape;89;p25"/>
          <p:cNvCxnSpPr/>
          <p:nvPr/>
        </p:nvCxnSpPr>
        <p:spPr>
          <a:xfrm>
            <a:off x="66805" y="1002100"/>
            <a:ext cx="12083440" cy="0"/>
          </a:xfrm>
          <a:prstGeom prst="straightConnector1">
            <a:avLst/>
          </a:prstGeom>
          <a:noFill/>
          <a:ln cap="flat" cmpd="sng" w="12700">
            <a:solidFill>
              <a:srgbClr val="AAAAAA"/>
            </a:solidFill>
            <a:prstDash val="dot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25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nza">
  <p:cSld name="Cinza">
    <p:bg>
      <p:bgPr>
        <a:solidFill>
          <a:srgbClr val="E8E8EA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6"/>
          <p:cNvSpPr txBox="1"/>
          <p:nvPr>
            <p:ph idx="12" type="sldNum"/>
          </p:nvPr>
        </p:nvSpPr>
        <p:spPr>
          <a:xfrm>
            <a:off x="8534400" y="6492874"/>
            <a:ext cx="3615845" cy="3651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1600">
                <a:solidFill>
                  <a:srgbClr val="51525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1851" y="4718057"/>
            <a:ext cx="10515600" cy="6683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16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8"/>
          <p:cNvSpPr txBox="1"/>
          <p:nvPr>
            <p:ph type="title"/>
          </p:nvPr>
        </p:nvSpPr>
        <p:spPr>
          <a:xfrm>
            <a:off x="839788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3" type="body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8"/>
          <p:cNvSpPr txBox="1"/>
          <p:nvPr>
            <p:ph idx="4" type="body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9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1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21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2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presentação power point1"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0716"/>
            <a:ext cx="12192000" cy="689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3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742946" y="1825626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0" type="dt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1" type="ftr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2" type="sldNum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descr="apresentação power point1" id="16" name="Google Shape;16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452439"/>
            <a:ext cx="12192000" cy="75426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"/>
          <p:cNvSpPr txBox="1"/>
          <p:nvPr>
            <p:ph type="ctrTitle"/>
          </p:nvPr>
        </p:nvSpPr>
        <p:spPr>
          <a:xfrm>
            <a:off x="914400" y="1065211"/>
            <a:ext cx="103632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pt-BR" sz="4400"/>
              <a:t>Linguagem de programação</a:t>
            </a:r>
            <a:endParaRPr/>
          </a:p>
        </p:txBody>
      </p:sp>
      <p:sp>
        <p:nvSpPr>
          <p:cNvPr id="98" name="Google Shape;98;p1"/>
          <p:cNvSpPr txBox="1"/>
          <p:nvPr>
            <p:ph idx="1" type="subTitle"/>
          </p:nvPr>
        </p:nvSpPr>
        <p:spPr>
          <a:xfrm>
            <a:off x="1524000" y="3629020"/>
            <a:ext cx="9144000" cy="1471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800"/>
              <a:t>Profª Crishna Irion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742947" y="68103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O comando switch / case</a:t>
            </a:r>
            <a:endParaRPr/>
          </a:p>
        </p:txBody>
      </p:sp>
      <p:sp>
        <p:nvSpPr>
          <p:cNvPr id="104" name="Google Shape;104;p5"/>
          <p:cNvSpPr txBox="1"/>
          <p:nvPr>
            <p:ph idx="1" type="body"/>
          </p:nvPr>
        </p:nvSpPr>
        <p:spPr>
          <a:xfrm>
            <a:off x="595086" y="1825626"/>
            <a:ext cx="11158760" cy="42413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É uma forma de desvio condicional, assim como if / else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Trabalha com situações mutuamente exclusivas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Se uma situação for executada, as demais não serão!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A variável será comparada com o valor de cada case, quando "casar", executa a sequência de comandos e finaliza o switch com o break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/>
          <p:nvPr/>
        </p:nvSpPr>
        <p:spPr>
          <a:xfrm>
            <a:off x="2218662" y="935277"/>
            <a:ext cx="6329916" cy="4082903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(variavel) {</a:t>
            </a:r>
            <a:endParaRPr sz="13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2133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133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valor1: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lista de comandos;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133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133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valor2: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lista de comandos;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133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133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lista de comandos;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2133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33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6"/>
          <p:cNvSpPr txBox="1"/>
          <p:nvPr>
            <p:ph type="title"/>
          </p:nvPr>
        </p:nvSpPr>
        <p:spPr>
          <a:xfrm>
            <a:off x="742947" y="114979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O comando switch / case</a:t>
            </a:r>
            <a:endParaRPr/>
          </a:p>
        </p:txBody>
      </p:sp>
      <p:sp>
        <p:nvSpPr>
          <p:cNvPr id="111" name="Google Shape;111;p6"/>
          <p:cNvSpPr txBox="1"/>
          <p:nvPr>
            <p:ph idx="1" type="body"/>
          </p:nvPr>
        </p:nvSpPr>
        <p:spPr>
          <a:xfrm>
            <a:off x="742946" y="5018180"/>
            <a:ext cx="11010900" cy="13681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default é executado quando nenhum case for satisfeito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A variável pode ser do tipo int ou char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/>
              <a:t>Não aceita string!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"/>
          <p:cNvSpPr/>
          <p:nvPr/>
        </p:nvSpPr>
        <p:spPr>
          <a:xfrm>
            <a:off x="672646" y="1118209"/>
            <a:ext cx="10846706" cy="5492475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Scanner sc = new Scanner(System.in);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num;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System.out.println ("Digite um numero: ");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num = sc.nextInt();     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(num){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9: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System.out.println ("\n\nO numero e igual a 9.\n");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break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case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10: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System.out.println ("\n\nO numero e igual a 10.\n");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break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case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11: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System.out.println ("\n\nO numero e igual a 11.\n");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break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default</a:t>
            </a: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	System.out.println ("\n\nO numero nao e nem 9 nem 10 nem 11.\n");</a:t>
            </a:r>
            <a:endParaRPr/>
          </a:p>
          <a:p>
            <a:pPr indent="0" lvl="0" marL="536575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7" name="Google Shape;117;p7"/>
          <p:cNvSpPr txBox="1"/>
          <p:nvPr>
            <p:ph type="title"/>
          </p:nvPr>
        </p:nvSpPr>
        <p:spPr>
          <a:xfrm>
            <a:off x="590550" y="10855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"/>
          <p:cNvSpPr/>
          <p:nvPr/>
        </p:nvSpPr>
        <p:spPr>
          <a:xfrm>
            <a:off x="0" y="576750"/>
            <a:ext cx="12192000" cy="6172800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sc = new Scanner(System.in);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int menu;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System.out.println("MENU-OPÇÕES"); 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System.out.println("1.Cadastrar Produtos\n");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System.out.println("2.Listar Produtos\n"); 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System.out.println("3.Sair do sistema\n");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menu = sc.nextInt(); </a:t>
            </a:r>
            <a:endParaRPr sz="17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(menu) {	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1: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 System.out.println("Cadastro de produtos\n");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2: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System.out.println("Listagem de produtos\n");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break</a:t>
            </a: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case</a:t>
            </a: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3: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System.out.println("Adeus!\n");	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System.out.println("Item inválido!\n");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break</a:t>
            </a: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3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3" name="Google Shape;123;p8"/>
          <p:cNvSpPr txBox="1"/>
          <p:nvPr>
            <p:ph type="title"/>
          </p:nvPr>
        </p:nvSpPr>
        <p:spPr>
          <a:xfrm>
            <a:off x="307519" y="-526895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 2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"/>
          <p:cNvSpPr/>
          <p:nvPr/>
        </p:nvSpPr>
        <p:spPr>
          <a:xfrm>
            <a:off x="389861" y="423514"/>
            <a:ext cx="11632017" cy="6382636"/>
          </a:xfrm>
          <a:prstGeom prst="roundRect">
            <a:avLst>
              <a:gd fmla="val 3743" name="adj"/>
            </a:avLst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dot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static void main(String[] args) {</a:t>
            </a:r>
            <a:endParaRPr sz="10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 sc = new Scanner(System.in);</a:t>
            </a:r>
            <a:endParaRPr sz="10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char sinal;</a:t>
            </a:r>
            <a:endParaRPr sz="10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float n1, n2, resultado=0;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System.out.println("Digite dois números: ");</a:t>
            </a:r>
            <a:endParaRPr sz="10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n1 = sc.nextFloat(); </a:t>
            </a:r>
            <a:endParaRPr sz="1000"/>
          </a:p>
          <a:p>
            <a:pPr indent="536575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n2 = sc.nextFloat();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System.out.println("+ Somar\n- Subtrair\n * Multiplicar\n"); 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sinal= sc.next().charAt(0); 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(sinal) {		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'+':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	resultado = n1 + n2;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'-':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resultado = n1 - n2;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break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case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'*':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resultado = n1 * n2;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System.out.println("Deu ruim!");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sz="1000"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break</a:t>
            </a: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 System.out.println(“resultado ="+ resultado);	</a:t>
            </a:r>
            <a:endParaRPr sz="1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9" name="Google Shape;129;p9"/>
          <p:cNvSpPr txBox="1"/>
          <p:nvPr>
            <p:ph type="title"/>
          </p:nvPr>
        </p:nvSpPr>
        <p:spPr>
          <a:xfrm>
            <a:off x="700419" y="-586139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Exemplo 3 – com char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"/>
          <p:cNvSpPr txBox="1"/>
          <p:nvPr>
            <p:ph type="title"/>
          </p:nvPr>
        </p:nvSpPr>
        <p:spPr>
          <a:xfrm>
            <a:off x="452661" y="19047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35" name="Google Shape;135;p10"/>
          <p:cNvSpPr txBox="1"/>
          <p:nvPr>
            <p:ph idx="1" type="body"/>
          </p:nvPr>
        </p:nvSpPr>
        <p:spPr>
          <a:xfrm>
            <a:off x="728440" y="1143455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pt-BR" sz="2400"/>
              <a:t>Faça um algoritmo que leia um inteiro entre 1 e 12 e imprima o nome do mês por extenso.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AutoNum type="arabicPeriod"/>
            </a:pPr>
            <a:r>
              <a:rPr lang="pt-BR" sz="2400"/>
              <a:t>Faça um algoritmo que receba dois números e execute as operações listadas a seguir, de acordo com a escolha do usuário.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36" name="Google Shape;13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566" y="3305343"/>
            <a:ext cx="8241377" cy="2691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"/>
          <p:cNvSpPr txBox="1"/>
          <p:nvPr>
            <p:ph type="title"/>
          </p:nvPr>
        </p:nvSpPr>
        <p:spPr>
          <a:xfrm>
            <a:off x="742946" y="378063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42" name="Google Shape;142;p11"/>
          <p:cNvSpPr txBox="1"/>
          <p:nvPr>
            <p:ph idx="1" type="body"/>
          </p:nvPr>
        </p:nvSpPr>
        <p:spPr>
          <a:xfrm>
            <a:off x="742946" y="1274083"/>
            <a:ext cx="11010900" cy="4003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3. Crie um algoritmo que leia um número de 1 a 7 e imprima o dia da semana correspondente. Sabendo que 1 domingo, 2 segunda ... e 7 sábado.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pt-BR" sz="2400"/>
              <a:t>4.  Um funcionário receberá aumento de acordo com o seu plano de trabalho. Faça um algoritmo que leia o plano de trabalho e o salário atual de um funcionário e calcule e imprima o seu novo salário.</a:t>
            </a:r>
            <a:endParaRPr/>
          </a:p>
          <a:p>
            <a:pPr indent="-762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pic>
        <p:nvPicPr>
          <p:cNvPr id="143" name="Google Shape;1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2781" y="3789231"/>
            <a:ext cx="2866065" cy="234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"/>
          <p:cNvSpPr txBox="1"/>
          <p:nvPr>
            <p:ph type="title"/>
          </p:nvPr>
        </p:nvSpPr>
        <p:spPr>
          <a:xfrm>
            <a:off x="590550" y="101230"/>
            <a:ext cx="11010899" cy="10096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pt-BR"/>
              <a:t>Exercícios</a:t>
            </a:r>
            <a:endParaRPr/>
          </a:p>
        </p:txBody>
      </p:sp>
      <p:sp>
        <p:nvSpPr>
          <p:cNvPr id="149" name="Google Shape;149;p12"/>
          <p:cNvSpPr txBox="1"/>
          <p:nvPr>
            <p:ph idx="1" type="body"/>
          </p:nvPr>
        </p:nvSpPr>
        <p:spPr>
          <a:xfrm>
            <a:off x="737200" y="1110874"/>
            <a:ext cx="11010900" cy="4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AutoNum type="arabicPeriod" startAt="5"/>
            </a:pPr>
            <a:r>
              <a:rPr lang="pt-BR" sz="2133"/>
              <a:t> </a:t>
            </a:r>
            <a:r>
              <a:rPr lang="pt-BR" sz="2133"/>
              <a:t>Faça um algoritmo que leia o código do  produto e a quantidade. Calcular o valor a ser pago pelo cliente. Imprimir o valor a ser pago e o nome do produto.</a:t>
            </a:r>
            <a:endParaRPr/>
          </a:p>
          <a:p>
            <a:pPr indent="-9315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</a:pPr>
            <a:r>
              <a:t/>
            </a:r>
            <a:endParaRPr sz="2133"/>
          </a:p>
          <a:p>
            <a:pPr indent="-9315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</a:pPr>
            <a:r>
              <a:t/>
            </a:r>
            <a:endParaRPr sz="2133"/>
          </a:p>
          <a:p>
            <a:pPr indent="-9315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</a:pPr>
            <a:r>
              <a:t/>
            </a:r>
            <a:endParaRPr sz="2133"/>
          </a:p>
          <a:p>
            <a:pPr indent="-9315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</a:pPr>
            <a:r>
              <a:t/>
            </a:r>
            <a:endParaRPr sz="2133"/>
          </a:p>
          <a:p>
            <a:pPr indent="-9315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</a:pPr>
            <a:r>
              <a:t/>
            </a:r>
            <a:endParaRPr sz="2133"/>
          </a:p>
          <a:p>
            <a:pPr indent="-9315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</a:pPr>
            <a:r>
              <a:t/>
            </a:r>
            <a:endParaRPr sz="2133"/>
          </a:p>
          <a:p>
            <a:pPr indent="-9315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</a:pPr>
            <a:r>
              <a:t/>
            </a:r>
            <a:endParaRPr sz="2133"/>
          </a:p>
          <a:p>
            <a:pPr indent="-9315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</a:pPr>
            <a:r>
              <a:t/>
            </a:r>
            <a:endParaRPr sz="2133"/>
          </a:p>
          <a:p>
            <a:pPr indent="-93154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Calibri"/>
              <a:buNone/>
            </a:pPr>
            <a:r>
              <a:t/>
            </a:r>
            <a:endParaRPr sz="1100"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None/>
            </a:pPr>
            <a:r>
              <a:rPr lang="pt-BR" sz="2133"/>
              <a:t>6.  Faça um algoritmo que leia o período em que um aluno estuda: M – Matutino, V – 	Vespertino ou N – Noturno e escreva uma das saudações a seguir:</a:t>
            </a:r>
            <a:endParaRPr/>
          </a:p>
        </p:txBody>
      </p:sp>
      <p:pic>
        <p:nvPicPr>
          <p:cNvPr id="150" name="Google Shape;15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7625" y="1955625"/>
            <a:ext cx="3003516" cy="222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36275" y="4720550"/>
            <a:ext cx="2773300" cy="17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lo senai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2019-03-15T12:32:34Z</dcterms:created>
  <dc:creator>Samuel Ferreira dos Reis</dc:creator>
</cp:coreProperties>
</file>