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88615-28EC-C441-9F45-38C409ECBFD4}" v="47" dt="2024-11-19T21:38:2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5"/>
  </p:normalViewPr>
  <p:slideViewPr>
    <p:cSldViewPr snapToGrid="0">
      <p:cViewPr varScale="1">
        <p:scale>
          <a:sx n="113" d="100"/>
          <a:sy n="113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Natale Rebelo - 824227119" userId="28160cc4-1b22-4ad6-9348-602aa3e1c48d" providerId="ADAL" clId="{F1C88615-28EC-C441-9F45-38C409ECBFD4}"/>
    <pc:docChg chg="undo custSel addSld delSld modSld">
      <pc:chgData name="Vinicius Natale Rebelo - 824227119" userId="28160cc4-1b22-4ad6-9348-602aa3e1c48d" providerId="ADAL" clId="{F1C88615-28EC-C441-9F45-38C409ECBFD4}" dt="2024-11-19T21:38:27.742" v="408" actId="207"/>
      <pc:docMkLst>
        <pc:docMk/>
      </pc:docMkLst>
      <pc:sldChg chg="modSp mod modAnim">
        <pc:chgData name="Vinicius Natale Rebelo - 824227119" userId="28160cc4-1b22-4ad6-9348-602aa3e1c48d" providerId="ADAL" clId="{F1C88615-28EC-C441-9F45-38C409ECBFD4}" dt="2024-11-19T21:38:27.742" v="408" actId="207"/>
        <pc:sldMkLst>
          <pc:docMk/>
          <pc:sldMk cId="105417555" sldId="256"/>
        </pc:sldMkLst>
        <pc:spChg chg="mod">
          <ac:chgData name="Vinicius Natale Rebelo - 824227119" userId="28160cc4-1b22-4ad6-9348-602aa3e1c48d" providerId="ADAL" clId="{F1C88615-28EC-C441-9F45-38C409ECBFD4}" dt="2024-11-19T21:38:27.742" v="408" actId="207"/>
          <ac:spMkLst>
            <pc:docMk/>
            <pc:sldMk cId="105417555" sldId="256"/>
            <ac:spMk id="3" creationId="{C34C2AC7-7694-394A-034D-8076E9F641BA}"/>
          </ac:spMkLst>
        </pc:spChg>
        <pc:picChg chg="mod">
          <ac:chgData name="Vinicius Natale Rebelo - 824227119" userId="28160cc4-1b22-4ad6-9348-602aa3e1c48d" providerId="ADAL" clId="{F1C88615-28EC-C441-9F45-38C409ECBFD4}" dt="2024-11-19T21:23:52.776" v="369" actId="1076"/>
          <ac:picMkLst>
            <pc:docMk/>
            <pc:sldMk cId="105417555" sldId="256"/>
            <ac:picMk id="4" creationId="{9E2A480D-0394-397A-7B0A-D46CB72D188C}"/>
          </ac:picMkLst>
        </pc:picChg>
      </pc:sldChg>
      <pc:sldChg chg="addSp delSp modSp mod modClrScheme modAnim chgLayout">
        <pc:chgData name="Vinicius Natale Rebelo - 824227119" userId="28160cc4-1b22-4ad6-9348-602aa3e1c48d" providerId="ADAL" clId="{F1C88615-28EC-C441-9F45-38C409ECBFD4}" dt="2024-11-19T21:33:19.924" v="387" actId="1076"/>
        <pc:sldMkLst>
          <pc:docMk/>
          <pc:sldMk cId="809578307" sldId="257"/>
        </pc:sldMkLst>
        <pc:spChg chg="mod ord">
          <ac:chgData name="Vinicius Natale Rebelo - 824227119" userId="28160cc4-1b22-4ad6-9348-602aa3e1c48d" providerId="ADAL" clId="{F1C88615-28EC-C441-9F45-38C409ECBFD4}" dt="2024-11-19T01:27:30.646" v="151" actId="113"/>
          <ac:spMkLst>
            <pc:docMk/>
            <pc:sldMk cId="809578307" sldId="257"/>
            <ac:spMk id="2" creationId="{8D24324D-5376-571A-7A0D-7F9A487CA5F0}"/>
          </ac:spMkLst>
        </pc:spChg>
        <pc:spChg chg="mod ord">
          <ac:chgData name="Vinicius Natale Rebelo - 824227119" userId="28160cc4-1b22-4ad6-9348-602aa3e1c48d" providerId="ADAL" clId="{F1C88615-28EC-C441-9F45-38C409ECBFD4}" dt="2024-11-19T01:28:17.543" v="158" actId="255"/>
          <ac:spMkLst>
            <pc:docMk/>
            <pc:sldMk cId="809578307" sldId="257"/>
            <ac:spMk id="3" creationId="{38E95482-ED8C-5F9E-5E30-E7278644D4C3}"/>
          </ac:spMkLst>
        </pc:spChg>
        <pc:spChg chg="del mod ord">
          <ac:chgData name="Vinicius Natale Rebelo - 824227119" userId="28160cc4-1b22-4ad6-9348-602aa3e1c48d" providerId="ADAL" clId="{F1C88615-28EC-C441-9F45-38C409ECBFD4}" dt="2024-11-19T21:33:00.205" v="384" actId="478"/>
          <ac:spMkLst>
            <pc:docMk/>
            <pc:sldMk cId="809578307" sldId="257"/>
            <ac:spMk id="4" creationId="{67312ADA-6ED6-45C1-6319-A16EC41545F3}"/>
          </ac:spMkLst>
        </pc:spChg>
        <pc:spChg chg="del mod ord">
          <ac:chgData name="Vinicius Natale Rebelo - 824227119" userId="28160cc4-1b22-4ad6-9348-602aa3e1c48d" providerId="ADAL" clId="{F1C88615-28EC-C441-9F45-38C409ECBFD4}" dt="2024-11-19T21:32:57.903" v="383" actId="478"/>
          <ac:spMkLst>
            <pc:docMk/>
            <pc:sldMk cId="809578307" sldId="257"/>
            <ac:spMk id="5" creationId="{294751D2-7116-A8D7-CD86-948834168CBD}"/>
          </ac:spMkLst>
        </pc:spChg>
        <pc:spChg chg="mod ord">
          <ac:chgData name="Vinicius Natale Rebelo - 824227119" userId="28160cc4-1b22-4ad6-9348-602aa3e1c48d" providerId="ADAL" clId="{F1C88615-28EC-C441-9F45-38C409ECBFD4}" dt="2024-11-19T01:21:40.878" v="97" actId="700"/>
          <ac:spMkLst>
            <pc:docMk/>
            <pc:sldMk cId="809578307" sldId="257"/>
            <ac:spMk id="6" creationId="{B9754847-5D4D-2F28-9584-C6B59A00F06E}"/>
          </ac:spMkLst>
        </pc:spChg>
        <pc:spChg chg="add mod ord">
          <ac:chgData name="Vinicius Natale Rebelo - 824227119" userId="28160cc4-1b22-4ad6-9348-602aa3e1c48d" providerId="ADAL" clId="{F1C88615-28EC-C441-9F45-38C409ECBFD4}" dt="2024-11-19T01:28:17.543" v="158" actId="255"/>
          <ac:spMkLst>
            <pc:docMk/>
            <pc:sldMk cId="809578307" sldId="257"/>
            <ac:spMk id="7" creationId="{A47D107E-A68E-A392-E7E4-D8E6C008F81D}"/>
          </ac:spMkLst>
        </pc:spChg>
        <pc:picChg chg="add mod">
          <ac:chgData name="Vinicius Natale Rebelo - 824227119" userId="28160cc4-1b22-4ad6-9348-602aa3e1c48d" providerId="ADAL" clId="{F1C88615-28EC-C441-9F45-38C409ECBFD4}" dt="2024-11-19T21:33:19.924" v="387" actId="1076"/>
          <ac:picMkLst>
            <pc:docMk/>
            <pc:sldMk cId="809578307" sldId="257"/>
            <ac:picMk id="8" creationId="{EB18063C-ACDA-E4ED-C3F2-B13501502E5D}"/>
          </ac:picMkLst>
        </pc:picChg>
      </pc:sldChg>
      <pc:sldChg chg="addSp delSp modSp del mod modClrScheme chgLayout">
        <pc:chgData name="Vinicius Natale Rebelo - 824227119" userId="28160cc4-1b22-4ad6-9348-602aa3e1c48d" providerId="ADAL" clId="{F1C88615-28EC-C441-9F45-38C409ECBFD4}" dt="2024-11-19T01:26:59.744" v="148" actId="2696"/>
        <pc:sldMkLst>
          <pc:docMk/>
          <pc:sldMk cId="2252414376" sldId="258"/>
        </pc:sldMkLst>
        <pc:spChg chg="mod ord">
          <ac:chgData name="Vinicius Natale Rebelo - 824227119" userId="28160cc4-1b22-4ad6-9348-602aa3e1c48d" providerId="ADAL" clId="{F1C88615-28EC-C441-9F45-38C409ECBFD4}" dt="2024-11-19T01:21:32.586" v="94" actId="700"/>
          <ac:spMkLst>
            <pc:docMk/>
            <pc:sldMk cId="2252414376" sldId="258"/>
            <ac:spMk id="2" creationId="{A38B997A-D235-D9D9-B31A-1E49475F773F}"/>
          </ac:spMkLst>
        </pc:spChg>
        <pc:spChg chg="add mod ord">
          <ac:chgData name="Vinicius Natale Rebelo - 824227119" userId="28160cc4-1b22-4ad6-9348-602aa3e1c48d" providerId="ADAL" clId="{F1C88615-28EC-C441-9F45-38C409ECBFD4}" dt="2024-11-19T01:21:32.625" v="95" actId="27636"/>
          <ac:spMkLst>
            <pc:docMk/>
            <pc:sldMk cId="2252414376" sldId="258"/>
            <ac:spMk id="3" creationId="{193BE2B4-4895-868D-02DD-2BF6003B1392}"/>
          </ac:spMkLst>
        </pc:spChg>
        <pc:spChg chg="mod ord">
          <ac:chgData name="Vinicius Natale Rebelo - 824227119" userId="28160cc4-1b22-4ad6-9348-602aa3e1c48d" providerId="ADAL" clId="{F1C88615-28EC-C441-9F45-38C409ECBFD4}" dt="2024-11-19T01:21:32.586" v="94" actId="700"/>
          <ac:spMkLst>
            <pc:docMk/>
            <pc:sldMk cId="2252414376" sldId="258"/>
            <ac:spMk id="4" creationId="{B892A16E-E7C4-3671-5AC1-4A429445C6A8}"/>
          </ac:spMkLst>
        </pc:spChg>
        <pc:spChg chg="mod ord">
          <ac:chgData name="Vinicius Natale Rebelo - 824227119" userId="28160cc4-1b22-4ad6-9348-602aa3e1c48d" providerId="ADAL" clId="{F1C88615-28EC-C441-9F45-38C409ECBFD4}" dt="2024-11-19T01:21:32.586" v="94" actId="700"/>
          <ac:spMkLst>
            <pc:docMk/>
            <pc:sldMk cId="2252414376" sldId="258"/>
            <ac:spMk id="5" creationId="{A0189841-7CC4-9A45-E949-4564CCEBDD26}"/>
          </ac:spMkLst>
        </pc:spChg>
        <pc:spChg chg="mod ord">
          <ac:chgData name="Vinicius Natale Rebelo - 824227119" userId="28160cc4-1b22-4ad6-9348-602aa3e1c48d" providerId="ADAL" clId="{F1C88615-28EC-C441-9F45-38C409ECBFD4}" dt="2024-11-19T01:21:32.586" v="94" actId="700"/>
          <ac:spMkLst>
            <pc:docMk/>
            <pc:sldMk cId="2252414376" sldId="258"/>
            <ac:spMk id="6" creationId="{6E559D78-3742-1A11-C5DF-F93BB5DF5F83}"/>
          </ac:spMkLst>
        </pc:spChg>
        <pc:spChg chg="mod ord">
          <ac:chgData name="Vinicius Natale Rebelo - 824227119" userId="28160cc4-1b22-4ad6-9348-602aa3e1c48d" providerId="ADAL" clId="{F1C88615-28EC-C441-9F45-38C409ECBFD4}" dt="2024-11-19T01:21:32.626" v="96" actId="27636"/>
          <ac:spMkLst>
            <pc:docMk/>
            <pc:sldMk cId="2252414376" sldId="258"/>
            <ac:spMk id="7" creationId="{5D6742D4-7ADF-387A-9482-51FC7528524A}"/>
          </ac:spMkLst>
        </pc:spChg>
        <pc:picChg chg="del">
          <ac:chgData name="Vinicius Natale Rebelo - 824227119" userId="28160cc4-1b22-4ad6-9348-602aa3e1c48d" providerId="ADAL" clId="{F1C88615-28EC-C441-9F45-38C409ECBFD4}" dt="2024-11-19T01:20:56.938" v="93" actId="478"/>
          <ac:picMkLst>
            <pc:docMk/>
            <pc:sldMk cId="2252414376" sldId="258"/>
            <ac:picMk id="16" creationId="{044DC5E7-0449-6EFC-FC4F-6FE96ED27E6B}"/>
          </ac:picMkLst>
        </pc:picChg>
      </pc:sldChg>
      <pc:sldChg chg="addSp delSp modSp new mod modClrScheme chgLayout">
        <pc:chgData name="Vinicius Natale Rebelo - 824227119" userId="28160cc4-1b22-4ad6-9348-602aa3e1c48d" providerId="ADAL" clId="{F1C88615-28EC-C441-9F45-38C409ECBFD4}" dt="2024-11-19T01:28:54.487" v="163" actId="27636"/>
        <pc:sldMkLst>
          <pc:docMk/>
          <pc:sldMk cId="2517291012" sldId="259"/>
        </pc:sldMkLst>
        <pc:spChg chg="del mod ord">
          <ac:chgData name="Vinicius Natale Rebelo - 824227119" userId="28160cc4-1b22-4ad6-9348-602aa3e1c48d" providerId="ADAL" clId="{F1C88615-28EC-C441-9F45-38C409ECBFD4}" dt="2024-11-19T01:07:42.617" v="1" actId="700"/>
          <ac:spMkLst>
            <pc:docMk/>
            <pc:sldMk cId="2517291012" sldId="259"/>
            <ac:spMk id="2" creationId="{764D3E34-25DA-1B78-A773-A0D70C5DDEB4}"/>
          </ac:spMkLst>
        </pc:spChg>
        <pc:spChg chg="del mod ord">
          <ac:chgData name="Vinicius Natale Rebelo - 824227119" userId="28160cc4-1b22-4ad6-9348-602aa3e1c48d" providerId="ADAL" clId="{F1C88615-28EC-C441-9F45-38C409ECBFD4}" dt="2024-11-19T01:07:42.617" v="1" actId="700"/>
          <ac:spMkLst>
            <pc:docMk/>
            <pc:sldMk cId="2517291012" sldId="259"/>
            <ac:spMk id="3" creationId="{EC192012-5D99-F256-84A8-BFA35E769C43}"/>
          </ac:spMkLst>
        </pc:spChg>
        <pc:spChg chg="mod ord">
          <ac:chgData name="Vinicius Natale Rebelo - 824227119" userId="28160cc4-1b22-4ad6-9348-602aa3e1c48d" providerId="ADAL" clId="{F1C88615-28EC-C441-9F45-38C409ECBFD4}" dt="2024-11-19T01:07:42.617" v="1" actId="700"/>
          <ac:spMkLst>
            <pc:docMk/>
            <pc:sldMk cId="2517291012" sldId="259"/>
            <ac:spMk id="4" creationId="{0AECA601-276B-4F08-CB1F-D2D48BBFDD25}"/>
          </ac:spMkLst>
        </pc:spChg>
        <pc:spChg chg="mod ord">
          <ac:chgData name="Vinicius Natale Rebelo - 824227119" userId="28160cc4-1b22-4ad6-9348-602aa3e1c48d" providerId="ADAL" clId="{F1C88615-28EC-C441-9F45-38C409ECBFD4}" dt="2024-11-19T01:07:42.617" v="1" actId="700"/>
          <ac:spMkLst>
            <pc:docMk/>
            <pc:sldMk cId="2517291012" sldId="259"/>
            <ac:spMk id="5" creationId="{1F26E2C4-0107-B185-5C70-BB5506D669E4}"/>
          </ac:spMkLst>
        </pc:spChg>
        <pc:spChg chg="mod ord">
          <ac:chgData name="Vinicius Natale Rebelo - 824227119" userId="28160cc4-1b22-4ad6-9348-602aa3e1c48d" providerId="ADAL" clId="{F1C88615-28EC-C441-9F45-38C409ECBFD4}" dt="2024-11-19T01:07:42.617" v="1" actId="700"/>
          <ac:spMkLst>
            <pc:docMk/>
            <pc:sldMk cId="2517291012" sldId="259"/>
            <ac:spMk id="6" creationId="{687B5181-5659-C5FA-CE88-E56D1BA83589}"/>
          </ac:spMkLst>
        </pc:spChg>
        <pc:spChg chg="add mod ord">
          <ac:chgData name="Vinicius Natale Rebelo - 824227119" userId="28160cc4-1b22-4ad6-9348-602aa3e1c48d" providerId="ADAL" clId="{F1C88615-28EC-C441-9F45-38C409ECBFD4}" dt="2024-11-19T01:28:38.849" v="159" actId="1076"/>
          <ac:spMkLst>
            <pc:docMk/>
            <pc:sldMk cId="2517291012" sldId="259"/>
            <ac:spMk id="7" creationId="{AD2013A1-4539-E03F-56E1-B45994CF6D12}"/>
          </ac:spMkLst>
        </pc:spChg>
        <pc:spChg chg="add mod ord">
          <ac:chgData name="Vinicius Natale Rebelo - 824227119" userId="28160cc4-1b22-4ad6-9348-602aa3e1c48d" providerId="ADAL" clId="{F1C88615-28EC-C441-9F45-38C409ECBFD4}" dt="2024-11-19T01:28:54.487" v="163" actId="27636"/>
          <ac:spMkLst>
            <pc:docMk/>
            <pc:sldMk cId="2517291012" sldId="259"/>
            <ac:spMk id="8" creationId="{72DA4A56-BBDB-199A-482D-D771B8630E45}"/>
          </ac:spMkLst>
        </pc:spChg>
        <pc:spChg chg="add mod ord">
          <ac:chgData name="Vinicius Natale Rebelo - 824227119" userId="28160cc4-1b22-4ad6-9348-602aa3e1c48d" providerId="ADAL" clId="{F1C88615-28EC-C441-9F45-38C409ECBFD4}" dt="2024-11-19T01:28:54.483" v="162" actId="27636"/>
          <ac:spMkLst>
            <pc:docMk/>
            <pc:sldMk cId="2517291012" sldId="259"/>
            <ac:spMk id="9" creationId="{1857A0FC-4314-A8C7-475D-DE501F7BB0F0}"/>
          </ac:spMkLst>
        </pc:spChg>
        <pc:picChg chg="add del mod">
          <ac:chgData name="Vinicius Natale Rebelo - 824227119" userId="28160cc4-1b22-4ad6-9348-602aa3e1c48d" providerId="ADAL" clId="{F1C88615-28EC-C441-9F45-38C409ECBFD4}" dt="2024-11-19T01:20:53.582" v="92" actId="478"/>
          <ac:picMkLst>
            <pc:docMk/>
            <pc:sldMk cId="2517291012" sldId="259"/>
            <ac:picMk id="2" creationId="{E29053C0-F55A-4B46-986A-8AB8AA65E3DA}"/>
          </ac:picMkLst>
        </pc:picChg>
      </pc:sldChg>
      <pc:sldChg chg="modSp new mod">
        <pc:chgData name="Vinicius Natale Rebelo - 824227119" userId="28160cc4-1b22-4ad6-9348-602aa3e1c48d" providerId="ADAL" clId="{F1C88615-28EC-C441-9F45-38C409ECBFD4}" dt="2024-11-19T01:27:50.633" v="152" actId="255"/>
        <pc:sldMkLst>
          <pc:docMk/>
          <pc:sldMk cId="3921451924" sldId="260"/>
        </pc:sldMkLst>
        <pc:spChg chg="mod">
          <ac:chgData name="Vinicius Natale Rebelo - 824227119" userId="28160cc4-1b22-4ad6-9348-602aa3e1c48d" providerId="ADAL" clId="{F1C88615-28EC-C441-9F45-38C409ECBFD4}" dt="2024-11-19T01:27:17.051" v="149" actId="255"/>
          <ac:spMkLst>
            <pc:docMk/>
            <pc:sldMk cId="3921451924" sldId="260"/>
            <ac:spMk id="2" creationId="{D4A20737-B532-4EBA-4DB7-2197DCC50C96}"/>
          </ac:spMkLst>
        </pc:spChg>
        <pc:spChg chg="mod">
          <ac:chgData name="Vinicius Natale Rebelo - 824227119" userId="28160cc4-1b22-4ad6-9348-602aa3e1c48d" providerId="ADAL" clId="{F1C88615-28EC-C441-9F45-38C409ECBFD4}" dt="2024-11-19T01:27:50.633" v="152" actId="255"/>
          <ac:spMkLst>
            <pc:docMk/>
            <pc:sldMk cId="3921451924" sldId="260"/>
            <ac:spMk id="3" creationId="{A8EB0C18-050B-FFED-4DB1-4F19AE93BA2F}"/>
          </ac:spMkLst>
        </pc:spChg>
        <pc:spChg chg="mod">
          <ac:chgData name="Vinicius Natale Rebelo - 824227119" userId="28160cc4-1b22-4ad6-9348-602aa3e1c48d" providerId="ADAL" clId="{F1C88615-28EC-C441-9F45-38C409ECBFD4}" dt="2024-11-19T01:19:24.108" v="90" actId="255"/>
          <ac:spMkLst>
            <pc:docMk/>
            <pc:sldMk cId="3921451924" sldId="260"/>
            <ac:spMk id="4" creationId="{09845BBC-D714-CAAA-3337-167BB074BA83}"/>
          </ac:spMkLst>
        </pc:spChg>
      </pc:sldChg>
      <pc:sldChg chg="modSp new mod">
        <pc:chgData name="Vinicius Natale Rebelo - 824227119" userId="28160cc4-1b22-4ad6-9348-602aa3e1c48d" providerId="ADAL" clId="{F1C88615-28EC-C441-9F45-38C409ECBFD4}" dt="2024-11-19T02:10:39.312" v="206" actId="27636"/>
        <pc:sldMkLst>
          <pc:docMk/>
          <pc:sldMk cId="159117141" sldId="261"/>
        </pc:sldMkLst>
        <pc:spChg chg="mod">
          <ac:chgData name="Vinicius Natale Rebelo - 824227119" userId="28160cc4-1b22-4ad6-9348-602aa3e1c48d" providerId="ADAL" clId="{F1C88615-28EC-C441-9F45-38C409ECBFD4}" dt="2024-11-19T02:09:45.459" v="190" actId="255"/>
          <ac:spMkLst>
            <pc:docMk/>
            <pc:sldMk cId="159117141" sldId="261"/>
            <ac:spMk id="2" creationId="{541EF7B9-D854-EB44-91E7-6F7A23A772F9}"/>
          </ac:spMkLst>
        </pc:spChg>
        <pc:spChg chg="mod">
          <ac:chgData name="Vinicius Natale Rebelo - 824227119" userId="28160cc4-1b22-4ad6-9348-602aa3e1c48d" providerId="ADAL" clId="{F1C88615-28EC-C441-9F45-38C409ECBFD4}" dt="2024-11-19T02:10:39.306" v="205" actId="27636"/>
          <ac:spMkLst>
            <pc:docMk/>
            <pc:sldMk cId="159117141" sldId="261"/>
            <ac:spMk id="3" creationId="{1117B269-3ACB-7239-EAC4-7F40712ABE77}"/>
          </ac:spMkLst>
        </pc:spChg>
        <pc:spChg chg="mod">
          <ac:chgData name="Vinicius Natale Rebelo - 824227119" userId="28160cc4-1b22-4ad6-9348-602aa3e1c48d" providerId="ADAL" clId="{F1C88615-28EC-C441-9F45-38C409ECBFD4}" dt="2024-11-19T02:10:39.312" v="206" actId="27636"/>
          <ac:spMkLst>
            <pc:docMk/>
            <pc:sldMk cId="159117141" sldId="261"/>
            <ac:spMk id="4" creationId="{4E207928-1C01-BF43-0C8D-E964ADA93AF5}"/>
          </ac:spMkLst>
        </pc:spChg>
      </pc:sldChg>
      <pc:sldChg chg="addSp delSp modSp mod modAnim">
        <pc:chgData name="Vinicius Natale Rebelo - 824227119" userId="28160cc4-1b22-4ad6-9348-602aa3e1c48d" providerId="ADAL" clId="{F1C88615-28EC-C441-9F45-38C409ECBFD4}" dt="2024-11-19T21:27:19.280" v="379" actId="1076"/>
        <pc:sldMkLst>
          <pc:docMk/>
          <pc:sldMk cId="2351244282" sldId="262"/>
        </pc:sldMkLst>
        <pc:spChg chg="mod">
          <ac:chgData name="Vinicius Natale Rebelo - 824227119" userId="28160cc4-1b22-4ad6-9348-602aa3e1c48d" providerId="ADAL" clId="{F1C88615-28EC-C441-9F45-38C409ECBFD4}" dt="2024-11-19T21:14:36.327" v="267" actId="255"/>
          <ac:spMkLst>
            <pc:docMk/>
            <pc:sldMk cId="2351244282" sldId="262"/>
            <ac:spMk id="2" creationId="{A6620ED5-1F97-3B83-6BFF-C42936D4FFAF}"/>
          </ac:spMkLst>
        </pc:spChg>
        <pc:spChg chg="mod">
          <ac:chgData name="Vinicius Natale Rebelo - 824227119" userId="28160cc4-1b22-4ad6-9348-602aa3e1c48d" providerId="ADAL" clId="{F1C88615-28EC-C441-9F45-38C409ECBFD4}" dt="2024-11-19T21:19:15.971" v="316" actId="20577"/>
          <ac:spMkLst>
            <pc:docMk/>
            <pc:sldMk cId="2351244282" sldId="262"/>
            <ac:spMk id="3" creationId="{795F93FF-1DC5-D11A-D3EF-12BB1E3E1F8B}"/>
          </ac:spMkLst>
        </pc:spChg>
        <pc:spChg chg="mod">
          <ac:chgData name="Vinicius Natale Rebelo - 824227119" userId="28160cc4-1b22-4ad6-9348-602aa3e1c48d" providerId="ADAL" clId="{F1C88615-28EC-C441-9F45-38C409ECBFD4}" dt="2024-11-19T21:19:19.105" v="319" actId="20577"/>
          <ac:spMkLst>
            <pc:docMk/>
            <pc:sldMk cId="2351244282" sldId="262"/>
            <ac:spMk id="4" creationId="{CBFE1D2F-1B35-3420-5F86-2E92F07EF0E8}"/>
          </ac:spMkLst>
        </pc:spChg>
        <pc:spChg chg="del">
          <ac:chgData name="Vinicius Natale Rebelo - 824227119" userId="28160cc4-1b22-4ad6-9348-602aa3e1c48d" providerId="ADAL" clId="{F1C88615-28EC-C441-9F45-38C409ECBFD4}" dt="2024-11-19T21:14:40.761" v="268" actId="478"/>
          <ac:spMkLst>
            <pc:docMk/>
            <pc:sldMk cId="2351244282" sldId="262"/>
            <ac:spMk id="5" creationId="{B0C5C352-03CE-02EA-711C-45A2248CDF62}"/>
          </ac:spMkLst>
        </pc:spChg>
        <pc:spChg chg="del">
          <ac:chgData name="Vinicius Natale Rebelo - 824227119" userId="28160cc4-1b22-4ad6-9348-602aa3e1c48d" providerId="ADAL" clId="{F1C88615-28EC-C441-9F45-38C409ECBFD4}" dt="2024-11-19T21:14:43.795" v="269" actId="478"/>
          <ac:spMkLst>
            <pc:docMk/>
            <pc:sldMk cId="2351244282" sldId="262"/>
            <ac:spMk id="6" creationId="{5C4B20C0-D083-92F4-B75F-E10FF15F1F34}"/>
          </ac:spMkLst>
        </pc:spChg>
        <pc:picChg chg="add mod">
          <ac:chgData name="Vinicius Natale Rebelo - 824227119" userId="28160cc4-1b22-4ad6-9348-602aa3e1c48d" providerId="ADAL" clId="{F1C88615-28EC-C441-9F45-38C409ECBFD4}" dt="2024-11-19T21:27:19.280" v="379" actId="1076"/>
          <ac:picMkLst>
            <pc:docMk/>
            <pc:sldMk cId="2351244282" sldId="262"/>
            <ac:picMk id="8" creationId="{46FBA76B-993B-F576-EE2B-1F60C0998D6E}"/>
          </ac:picMkLst>
        </pc:picChg>
      </pc:sldChg>
      <pc:sldChg chg="delSp modSp new mod">
        <pc:chgData name="Vinicius Natale Rebelo - 824227119" userId="28160cc4-1b22-4ad6-9348-602aa3e1c48d" providerId="ADAL" clId="{F1C88615-28EC-C441-9F45-38C409ECBFD4}" dt="2024-11-19T21:19:11.432" v="313" actId="20577"/>
        <pc:sldMkLst>
          <pc:docMk/>
          <pc:sldMk cId="740008793" sldId="263"/>
        </pc:sldMkLst>
        <pc:spChg chg="mod">
          <ac:chgData name="Vinicius Natale Rebelo - 824227119" userId="28160cc4-1b22-4ad6-9348-602aa3e1c48d" providerId="ADAL" clId="{F1C88615-28EC-C441-9F45-38C409ECBFD4}" dt="2024-11-19T21:12:41.625" v="236" actId="255"/>
          <ac:spMkLst>
            <pc:docMk/>
            <pc:sldMk cId="740008793" sldId="263"/>
            <ac:spMk id="2" creationId="{E0F68572-B22C-D43D-7543-19C7A166575B}"/>
          </ac:spMkLst>
        </pc:spChg>
        <pc:spChg chg="mod">
          <ac:chgData name="Vinicius Natale Rebelo - 824227119" userId="28160cc4-1b22-4ad6-9348-602aa3e1c48d" providerId="ADAL" clId="{F1C88615-28EC-C441-9F45-38C409ECBFD4}" dt="2024-11-19T21:19:08.946" v="310" actId="20577"/>
          <ac:spMkLst>
            <pc:docMk/>
            <pc:sldMk cId="740008793" sldId="263"/>
            <ac:spMk id="3" creationId="{2CD48BBE-0D9F-06C2-DE86-AC228E08A854}"/>
          </ac:spMkLst>
        </pc:spChg>
        <pc:spChg chg="mod">
          <ac:chgData name="Vinicius Natale Rebelo - 824227119" userId="28160cc4-1b22-4ad6-9348-602aa3e1c48d" providerId="ADAL" clId="{F1C88615-28EC-C441-9F45-38C409ECBFD4}" dt="2024-11-19T21:19:11.432" v="313" actId="20577"/>
          <ac:spMkLst>
            <pc:docMk/>
            <pc:sldMk cId="740008793" sldId="263"/>
            <ac:spMk id="4" creationId="{BA958279-66BA-CB76-8DBA-66536A9A44EC}"/>
          </ac:spMkLst>
        </pc:spChg>
        <pc:spChg chg="del mod">
          <ac:chgData name="Vinicius Natale Rebelo - 824227119" userId="28160cc4-1b22-4ad6-9348-602aa3e1c48d" providerId="ADAL" clId="{F1C88615-28EC-C441-9F45-38C409ECBFD4}" dt="2024-11-19T21:14:15.847" v="265" actId="478"/>
          <ac:spMkLst>
            <pc:docMk/>
            <pc:sldMk cId="740008793" sldId="263"/>
            <ac:spMk id="5" creationId="{0A096307-6AB7-C20A-0BB0-EC778C294DF3}"/>
          </ac:spMkLst>
        </pc:spChg>
        <pc:spChg chg="del">
          <ac:chgData name="Vinicius Natale Rebelo - 824227119" userId="28160cc4-1b22-4ad6-9348-602aa3e1c48d" providerId="ADAL" clId="{F1C88615-28EC-C441-9F45-38C409ECBFD4}" dt="2024-11-19T21:14:19.896" v="266" actId="478"/>
          <ac:spMkLst>
            <pc:docMk/>
            <pc:sldMk cId="740008793" sldId="263"/>
            <ac:spMk id="6" creationId="{70658532-3F06-92A7-2E52-1192DC7D9332}"/>
          </ac:spMkLst>
        </pc:spChg>
      </pc:sldChg>
      <pc:sldChg chg="delSp modSp new mod">
        <pc:chgData name="Vinicius Natale Rebelo - 824227119" userId="28160cc4-1b22-4ad6-9348-602aa3e1c48d" providerId="ADAL" clId="{F1C88615-28EC-C441-9F45-38C409ECBFD4}" dt="2024-11-19T21:19:27.350" v="321" actId="478"/>
        <pc:sldMkLst>
          <pc:docMk/>
          <pc:sldMk cId="2763901266" sldId="264"/>
        </pc:sldMkLst>
        <pc:spChg chg="mod">
          <ac:chgData name="Vinicius Natale Rebelo - 824227119" userId="28160cc4-1b22-4ad6-9348-602aa3e1c48d" providerId="ADAL" clId="{F1C88615-28EC-C441-9F45-38C409ECBFD4}" dt="2024-11-19T21:17:47.955" v="289" actId="27636"/>
          <ac:spMkLst>
            <pc:docMk/>
            <pc:sldMk cId="2763901266" sldId="264"/>
            <ac:spMk id="2" creationId="{CF0FA710-E6B1-7D3D-CE0E-24B7D8D3180D}"/>
          </ac:spMkLst>
        </pc:spChg>
        <pc:spChg chg="mod">
          <ac:chgData name="Vinicius Natale Rebelo - 824227119" userId="28160cc4-1b22-4ad6-9348-602aa3e1c48d" providerId="ADAL" clId="{F1C88615-28EC-C441-9F45-38C409ECBFD4}" dt="2024-11-19T21:19:04.414" v="307" actId="20577"/>
          <ac:spMkLst>
            <pc:docMk/>
            <pc:sldMk cId="2763901266" sldId="264"/>
            <ac:spMk id="3" creationId="{3704D647-AB2F-6B4C-5845-3A60340A22E4}"/>
          </ac:spMkLst>
        </pc:spChg>
        <pc:spChg chg="mod">
          <ac:chgData name="Vinicius Natale Rebelo - 824227119" userId="28160cc4-1b22-4ad6-9348-602aa3e1c48d" providerId="ADAL" clId="{F1C88615-28EC-C441-9F45-38C409ECBFD4}" dt="2024-11-19T21:19:01.389" v="304" actId="20577"/>
          <ac:spMkLst>
            <pc:docMk/>
            <pc:sldMk cId="2763901266" sldId="264"/>
            <ac:spMk id="4" creationId="{E197DFB4-DE84-BEC6-3010-32E192736A13}"/>
          </ac:spMkLst>
        </pc:spChg>
        <pc:spChg chg="del">
          <ac:chgData name="Vinicius Natale Rebelo - 824227119" userId="28160cc4-1b22-4ad6-9348-602aa3e1c48d" providerId="ADAL" clId="{F1C88615-28EC-C441-9F45-38C409ECBFD4}" dt="2024-11-19T21:19:24.582" v="320" actId="478"/>
          <ac:spMkLst>
            <pc:docMk/>
            <pc:sldMk cId="2763901266" sldId="264"/>
            <ac:spMk id="5" creationId="{1D7D6BEC-EEED-335B-3182-AC4679248417}"/>
          </ac:spMkLst>
        </pc:spChg>
        <pc:spChg chg="del">
          <ac:chgData name="Vinicius Natale Rebelo - 824227119" userId="28160cc4-1b22-4ad6-9348-602aa3e1c48d" providerId="ADAL" clId="{F1C88615-28EC-C441-9F45-38C409ECBFD4}" dt="2024-11-19T21:19:27.350" v="321" actId="478"/>
          <ac:spMkLst>
            <pc:docMk/>
            <pc:sldMk cId="2763901266" sldId="264"/>
            <ac:spMk id="6" creationId="{A9C6EE0B-64CD-FCEC-F966-94FF69ED4BE9}"/>
          </ac:spMkLst>
        </pc:spChg>
      </pc:sldChg>
      <pc:sldChg chg="addSp delSp modSp new mod modClrScheme delAnim modAnim chgLayout">
        <pc:chgData name="Vinicius Natale Rebelo - 824227119" userId="28160cc4-1b22-4ad6-9348-602aa3e1c48d" providerId="ADAL" clId="{F1C88615-28EC-C441-9F45-38C409ECBFD4}" dt="2024-11-19T21:37:15.521" v="405" actId="478"/>
        <pc:sldMkLst>
          <pc:docMk/>
          <pc:sldMk cId="3758356003" sldId="265"/>
        </pc:sldMkLst>
        <pc:spChg chg="mod ord">
          <ac:chgData name="Vinicius Natale Rebelo - 824227119" userId="28160cc4-1b22-4ad6-9348-602aa3e1c48d" providerId="ADAL" clId="{F1C88615-28EC-C441-9F45-38C409ECBFD4}" dt="2024-11-19T21:21:38.496" v="351" actId="1076"/>
          <ac:spMkLst>
            <pc:docMk/>
            <pc:sldMk cId="3758356003" sldId="265"/>
            <ac:spMk id="2" creationId="{FEA8FE88-F013-CF61-54D8-F91B308B38B2}"/>
          </ac:spMkLst>
        </pc:spChg>
        <pc:spChg chg="del mod ord">
          <ac:chgData name="Vinicius Natale Rebelo - 824227119" userId="28160cc4-1b22-4ad6-9348-602aa3e1c48d" providerId="ADAL" clId="{F1C88615-28EC-C441-9F45-38C409ECBFD4}" dt="2024-11-19T21:20:41.042" v="342" actId="700"/>
          <ac:spMkLst>
            <pc:docMk/>
            <pc:sldMk cId="3758356003" sldId="265"/>
            <ac:spMk id="3" creationId="{8931EEB7-1E0D-FEEF-8286-3AD83BAC54B9}"/>
          </ac:spMkLst>
        </pc:spChg>
        <pc:spChg chg="del">
          <ac:chgData name="Vinicius Natale Rebelo - 824227119" userId="28160cc4-1b22-4ad6-9348-602aa3e1c48d" providerId="ADAL" clId="{F1C88615-28EC-C441-9F45-38C409ECBFD4}" dt="2024-11-19T21:20:41.042" v="342" actId="700"/>
          <ac:spMkLst>
            <pc:docMk/>
            <pc:sldMk cId="3758356003" sldId="265"/>
            <ac:spMk id="4" creationId="{38E43AE8-5116-BE07-895A-012AF7271D34}"/>
          </ac:spMkLst>
        </pc:spChg>
        <pc:spChg chg="del mod ord">
          <ac:chgData name="Vinicius Natale Rebelo - 824227119" userId="28160cc4-1b22-4ad6-9348-602aa3e1c48d" providerId="ADAL" clId="{F1C88615-28EC-C441-9F45-38C409ECBFD4}" dt="2024-11-19T21:22:13.067" v="355" actId="478"/>
          <ac:spMkLst>
            <pc:docMk/>
            <pc:sldMk cId="3758356003" sldId="265"/>
            <ac:spMk id="5" creationId="{2AA2F8AF-1DB1-D87E-EB66-425094AB2A75}"/>
          </ac:spMkLst>
        </pc:spChg>
        <pc:spChg chg="del mod ord">
          <ac:chgData name="Vinicius Natale Rebelo - 824227119" userId="28160cc4-1b22-4ad6-9348-602aa3e1c48d" providerId="ADAL" clId="{F1C88615-28EC-C441-9F45-38C409ECBFD4}" dt="2024-11-19T21:22:15.275" v="356" actId="478"/>
          <ac:spMkLst>
            <pc:docMk/>
            <pc:sldMk cId="3758356003" sldId="265"/>
            <ac:spMk id="6" creationId="{BAB03348-76DE-6FE7-12B5-D9F04683DB24}"/>
          </ac:spMkLst>
        </pc:spChg>
        <pc:spChg chg="mod ord">
          <ac:chgData name="Vinicius Natale Rebelo - 824227119" userId="28160cc4-1b22-4ad6-9348-602aa3e1c48d" providerId="ADAL" clId="{F1C88615-28EC-C441-9F45-38C409ECBFD4}" dt="2024-11-19T21:20:41.042" v="342" actId="700"/>
          <ac:spMkLst>
            <pc:docMk/>
            <pc:sldMk cId="3758356003" sldId="265"/>
            <ac:spMk id="7" creationId="{4AE70E5E-6EF2-72F9-D8B1-FA5D27DC9856}"/>
          </ac:spMkLst>
        </pc:spChg>
        <pc:spChg chg="add mod ord">
          <ac:chgData name="Vinicius Natale Rebelo - 824227119" userId="28160cc4-1b22-4ad6-9348-602aa3e1c48d" providerId="ADAL" clId="{F1C88615-28EC-C441-9F45-38C409ECBFD4}" dt="2024-11-19T21:22:09.211" v="354" actId="1076"/>
          <ac:spMkLst>
            <pc:docMk/>
            <pc:sldMk cId="3758356003" sldId="265"/>
            <ac:spMk id="8" creationId="{496F47C5-825C-6DE7-74E3-70334A5DCA54}"/>
          </ac:spMkLst>
        </pc:spChg>
        <pc:picChg chg="add del mod">
          <ac:chgData name="Vinicius Natale Rebelo - 824227119" userId="28160cc4-1b22-4ad6-9348-602aa3e1c48d" providerId="ADAL" clId="{F1C88615-28EC-C441-9F45-38C409ECBFD4}" dt="2024-11-19T21:37:15.521" v="405" actId="478"/>
          <ac:picMkLst>
            <pc:docMk/>
            <pc:sldMk cId="3758356003" sldId="265"/>
            <ac:picMk id="10" creationId="{AAE3C668-5E68-11EE-E206-B460734ABD31}"/>
          </ac:picMkLst>
        </pc:picChg>
      </pc:sldChg>
    </pc:docChg>
  </pc:docChgLst>
  <pc:docChgLst>
    <pc:chgData name="Vinicius Natale Rebelo - 824227119" userId="28160cc4-1b22-4ad6-9348-602aa3e1c48d" providerId="ADAL" clId="{3BBE0B13-A4CE-5948-9B3E-A3461F13D948}"/>
    <pc:docChg chg="undo custSel addSld modSld">
      <pc:chgData name="Vinicius Natale Rebelo - 824227119" userId="28160cc4-1b22-4ad6-9348-602aa3e1c48d" providerId="ADAL" clId="{3BBE0B13-A4CE-5948-9B3E-A3461F13D948}" dt="2024-11-19T19:44:08.390" v="152" actId="255"/>
      <pc:docMkLst>
        <pc:docMk/>
      </pc:docMkLst>
      <pc:sldChg chg="modSp new">
        <pc:chgData name="Vinicius Natale Rebelo - 824227119" userId="28160cc4-1b22-4ad6-9348-602aa3e1c48d" providerId="ADAL" clId="{3BBE0B13-A4CE-5948-9B3E-A3461F13D948}" dt="2024-11-19T19:44:08.390" v="152" actId="255"/>
        <pc:sldMkLst>
          <pc:docMk/>
          <pc:sldMk cId="2351244282" sldId="262"/>
        </pc:sldMkLst>
        <pc:spChg chg="mod">
          <ac:chgData name="Vinicius Natale Rebelo - 824227119" userId="28160cc4-1b22-4ad6-9348-602aa3e1c48d" providerId="ADAL" clId="{3BBE0B13-A4CE-5948-9B3E-A3461F13D948}" dt="2024-11-19T19:44:08.390" v="152" actId="255"/>
          <ac:spMkLst>
            <pc:docMk/>
            <pc:sldMk cId="2351244282" sldId="262"/>
            <ac:spMk id="2" creationId="{A6620ED5-1F97-3B83-6BFF-C42936D4FFAF}"/>
          </ac:spMkLst>
        </pc:spChg>
        <pc:spChg chg="mod">
          <ac:chgData name="Vinicius Natale Rebelo - 824227119" userId="28160cc4-1b22-4ad6-9348-602aa3e1c48d" providerId="ADAL" clId="{3BBE0B13-A4CE-5948-9B3E-A3461F13D948}" dt="2024-11-19T19:43:40.153" v="123" actId="1076"/>
          <ac:spMkLst>
            <pc:docMk/>
            <pc:sldMk cId="2351244282" sldId="262"/>
            <ac:spMk id="3" creationId="{795F93FF-1DC5-D11A-D3EF-12BB1E3E1F8B}"/>
          </ac:spMkLst>
        </pc:spChg>
        <pc:spChg chg="mod">
          <ac:chgData name="Vinicius Natale Rebelo - 824227119" userId="28160cc4-1b22-4ad6-9348-602aa3e1c48d" providerId="ADAL" clId="{3BBE0B13-A4CE-5948-9B3E-A3461F13D948}" dt="2024-11-19T19:40:34.963" v="59" actId="20577"/>
          <ac:spMkLst>
            <pc:docMk/>
            <pc:sldMk cId="2351244282" sldId="262"/>
            <ac:spMk id="4" creationId="{CBFE1D2F-1B35-3420-5F86-2E92F07EF0E8}"/>
          </ac:spMkLst>
        </pc:spChg>
        <pc:spChg chg="mod">
          <ac:chgData name="Vinicius Natale Rebelo - 824227119" userId="28160cc4-1b22-4ad6-9348-602aa3e1c48d" providerId="ADAL" clId="{3BBE0B13-A4CE-5948-9B3E-A3461F13D948}" dt="2024-11-19T19:40:25.253" v="58" actId="1076"/>
          <ac:spMkLst>
            <pc:docMk/>
            <pc:sldMk cId="2351244282" sldId="262"/>
            <ac:spMk id="6" creationId="{5C4B20C0-D083-92F4-B75F-E10FF15F1F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8D51-C6D7-1149-A840-4AD4A8BD685E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D37A-74A6-204D-9A90-F1721E80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9D37A-74A6-204D-9A90-F1721E800A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E2A480D-0394-397A-7B0A-D46CB72D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41" b="9402"/>
          <a:stretch/>
        </p:blipFill>
        <p:spPr>
          <a:xfrm>
            <a:off x="21" y="327387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08DC-387C-8A46-A618-24163B85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44444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Estudo de Caso Office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2AC7-7694-394A-034D-8076E9F6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543869"/>
            <a:ext cx="8111501" cy="331412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Vinicius Natale Rebelo – 824227119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Maria Luiza Fernandes dos Santos 82415895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João Pedro Pinto Duque 82427029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Guilherme a </a:t>
            </a:r>
            <a:r>
              <a:rPr lang="en-US" dirty="0" err="1">
                <a:solidFill>
                  <a:srgbClr val="FFFFFF"/>
                </a:solidFill>
              </a:rPr>
              <a:t>pereira</a:t>
            </a:r>
            <a:r>
              <a:rPr lang="en-US" dirty="0">
                <a:solidFill>
                  <a:srgbClr val="FFFFFF"/>
                </a:solidFill>
              </a:rPr>
              <a:t> Teixeira 824212194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Murilo Alves Passos 824217071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Samuel Costa 824147380 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EF2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EF26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2013A1-4539-E03F-56E1-B45994C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72169"/>
            <a:ext cx="10515600" cy="1460500"/>
          </a:xfrm>
        </p:spPr>
        <p:txBody>
          <a:bodyPr anchor="t">
            <a:noAutofit/>
          </a:bodyPr>
          <a:lstStyle/>
          <a:p>
            <a:r>
              <a:rPr lang="en-US" sz="2000" dirty="0"/>
              <a:t>Tema 1: </a:t>
            </a:r>
            <a:br>
              <a:rPr lang="en-US" sz="2000" dirty="0"/>
            </a:br>
            <a:r>
              <a:rPr lang="en-US" sz="3000" b="1" dirty="0" err="1"/>
              <a:t>Análise</a:t>
            </a:r>
            <a:r>
              <a:rPr lang="en-US" sz="3000" b="1" dirty="0"/>
              <a:t> </a:t>
            </a:r>
            <a:r>
              <a:rPr lang="en-US" sz="3000" b="1" dirty="0" err="1"/>
              <a:t>crítica</a:t>
            </a:r>
            <a:r>
              <a:rPr lang="en-US" sz="3000" b="1" dirty="0"/>
              <a:t> do </a:t>
            </a:r>
            <a:r>
              <a:rPr lang="en-US" sz="3000" b="1" dirty="0" err="1"/>
              <a:t>controle</a:t>
            </a:r>
            <a:r>
              <a:rPr lang="en-US" sz="3000" b="1" dirty="0"/>
              <a:t> de </a:t>
            </a:r>
            <a:r>
              <a:rPr lang="en-US" sz="3000" b="1" dirty="0" err="1"/>
              <a:t>acesso</a:t>
            </a:r>
            <a:r>
              <a:rPr lang="en-US" sz="3000" b="1" dirty="0"/>
              <a:t> </a:t>
            </a:r>
            <a:r>
              <a:rPr lang="en-US" sz="3000" b="1" dirty="0" err="1"/>
              <a:t>físico</a:t>
            </a:r>
            <a:r>
              <a:rPr lang="en-US" sz="3000" b="1" dirty="0"/>
              <a:t> e </a:t>
            </a:r>
            <a:r>
              <a:rPr lang="en-US" sz="3000" b="1" dirty="0" err="1"/>
              <a:t>lógico</a:t>
            </a:r>
            <a:r>
              <a:rPr lang="en-US" sz="3000" b="1" dirty="0"/>
              <a:t>, com </a:t>
            </a:r>
            <a:r>
              <a:rPr lang="en-US" sz="3000" b="1" dirty="0" err="1"/>
              <a:t>expectativas</a:t>
            </a:r>
            <a:r>
              <a:rPr lang="en-US" sz="3000" b="1" dirty="0"/>
              <a:t>, </a:t>
            </a:r>
            <a:r>
              <a:rPr lang="en-US" sz="3000" b="1" dirty="0" err="1"/>
              <a:t>falhas</a:t>
            </a:r>
            <a:r>
              <a:rPr lang="en-US" sz="3000" b="1" dirty="0"/>
              <a:t> </a:t>
            </a:r>
            <a:r>
              <a:rPr lang="en-US" sz="3000" b="1" dirty="0" err="1"/>
              <a:t>identificadas</a:t>
            </a:r>
            <a:r>
              <a:rPr lang="en-US" sz="3000" b="1" dirty="0"/>
              <a:t> e </a:t>
            </a:r>
            <a:r>
              <a:rPr lang="en-US" sz="3000" b="1" dirty="0" err="1"/>
              <a:t>propostas</a:t>
            </a:r>
            <a:r>
              <a:rPr lang="en-US" sz="3000" b="1" dirty="0"/>
              <a:t> de </a:t>
            </a:r>
            <a:r>
              <a:rPr lang="en-US" sz="3000" b="1" dirty="0" err="1"/>
              <a:t>melhorias</a:t>
            </a:r>
            <a:r>
              <a:rPr lang="en-US" sz="800" dirty="0"/>
              <a:t>.</a:t>
            </a:r>
            <a:br>
              <a:rPr lang="en-US" sz="800" dirty="0"/>
            </a:b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DA4A56-BBDB-199A-482D-D771B8630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- </a:t>
            </a:r>
            <a:r>
              <a:rPr lang="en-US" sz="2600" b="1" dirty="0"/>
              <a:t>O que </a:t>
            </a:r>
            <a:r>
              <a:rPr lang="en-US" sz="2600" b="1" dirty="0" err="1"/>
              <a:t>é</a:t>
            </a:r>
            <a:r>
              <a:rPr lang="en-US" sz="2600" b="1" dirty="0"/>
              <a:t> </a:t>
            </a:r>
            <a:r>
              <a:rPr lang="en-US" sz="2600" b="1" dirty="0" err="1"/>
              <a:t>esperado</a:t>
            </a:r>
            <a:r>
              <a:rPr lang="en-US" sz="2600" b="1" dirty="0"/>
              <a:t> </a:t>
            </a:r>
            <a:r>
              <a:rPr lang="en-US" sz="2600" b="1" dirty="0" err="1"/>
              <a:t>encontrar</a:t>
            </a:r>
            <a:endParaRPr lang="en-US" sz="26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Catracas</a:t>
            </a:r>
            <a:r>
              <a:rPr lang="en-US" sz="2000" b="1" dirty="0"/>
              <a:t> </a:t>
            </a:r>
            <a:r>
              <a:rPr lang="en-US" sz="2000" b="1" dirty="0" err="1"/>
              <a:t>inteligentes</a:t>
            </a:r>
            <a:r>
              <a:rPr lang="en-US" sz="2000" dirty="0"/>
              <a:t>: </a:t>
            </a:r>
            <a:r>
              <a:rPr lang="en-US" sz="2000" dirty="0" err="1"/>
              <a:t>Acesso</a:t>
            </a:r>
            <a:r>
              <a:rPr lang="en-US" sz="2000" dirty="0"/>
              <a:t> com </a:t>
            </a:r>
            <a:r>
              <a:rPr lang="en-US" sz="2000" dirty="0" err="1"/>
              <a:t>biometria</a:t>
            </a:r>
            <a:r>
              <a:rPr lang="en-US" sz="2000" dirty="0"/>
              <a:t>, </a:t>
            </a:r>
            <a:r>
              <a:rPr lang="en-US" sz="2000" dirty="0" err="1"/>
              <a:t>cartão</a:t>
            </a:r>
            <a:r>
              <a:rPr lang="en-US" sz="2000" dirty="0"/>
              <a:t> e QR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Sistema de </a:t>
            </a:r>
            <a:r>
              <a:rPr lang="en-US" sz="2000" b="1" dirty="0" err="1"/>
              <a:t>câmeras</a:t>
            </a:r>
            <a:r>
              <a:rPr lang="en-US" sz="2000" dirty="0"/>
              <a:t>: </a:t>
            </a:r>
            <a:r>
              <a:rPr lang="en-US" sz="2000" dirty="0" err="1"/>
              <a:t>Monitoramento</a:t>
            </a:r>
            <a:r>
              <a:rPr lang="en-US" sz="2000" dirty="0"/>
              <a:t> 24h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pontos</a:t>
            </a:r>
            <a:r>
              <a:rPr lang="en-US" sz="2000" dirty="0"/>
              <a:t> </a:t>
            </a:r>
            <a:r>
              <a:rPr lang="en-US" sz="2000" dirty="0" err="1"/>
              <a:t>estratégicos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Controle</a:t>
            </a:r>
            <a:r>
              <a:rPr lang="en-US" sz="2000" b="1" dirty="0"/>
              <a:t> de </a:t>
            </a:r>
            <a:r>
              <a:rPr lang="en-US" sz="2000" b="1" dirty="0" err="1"/>
              <a:t>visitantes</a:t>
            </a:r>
            <a:r>
              <a:rPr lang="en-US" sz="2000" dirty="0"/>
              <a:t>: </a:t>
            </a:r>
            <a:r>
              <a:rPr lang="en-US" sz="2000" dirty="0" err="1"/>
              <a:t>Registro</a:t>
            </a:r>
            <a:r>
              <a:rPr lang="en-US" sz="2000" dirty="0"/>
              <a:t> digital com </a:t>
            </a:r>
            <a:r>
              <a:rPr lang="en-US" sz="2000" dirty="0" err="1"/>
              <a:t>crachás</a:t>
            </a:r>
            <a:r>
              <a:rPr lang="en-US" sz="2000" dirty="0"/>
              <a:t> </a:t>
            </a:r>
            <a:r>
              <a:rPr lang="en-US" sz="2000" dirty="0" err="1"/>
              <a:t>temporários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Sensores</a:t>
            </a:r>
            <a:r>
              <a:rPr lang="en-US" sz="2000" b="1" dirty="0"/>
              <a:t> e </a:t>
            </a:r>
            <a:r>
              <a:rPr lang="en-US" sz="2000" b="1" dirty="0" err="1"/>
              <a:t>alarmes</a:t>
            </a:r>
            <a:r>
              <a:rPr lang="en-US" sz="2000" dirty="0"/>
              <a:t>: </a:t>
            </a:r>
            <a:r>
              <a:rPr lang="en-US" sz="2000" dirty="0" err="1"/>
              <a:t>Movimento</a:t>
            </a:r>
            <a:r>
              <a:rPr lang="en-US" sz="2000" dirty="0"/>
              <a:t> e </a:t>
            </a:r>
            <a:r>
              <a:rPr lang="en-US" sz="2000" dirty="0" err="1"/>
              <a:t>alertas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áreas</a:t>
            </a:r>
            <a:r>
              <a:rPr lang="en-US" sz="2000" dirty="0"/>
              <a:t> </a:t>
            </a:r>
            <a:r>
              <a:rPr lang="en-US" sz="2000" dirty="0" err="1"/>
              <a:t>restritas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Equipe de </a:t>
            </a:r>
            <a:r>
              <a:rPr lang="en-US" sz="2000" b="1" dirty="0" err="1"/>
              <a:t>vigilância</a:t>
            </a:r>
            <a:r>
              <a:rPr lang="en-US" sz="2000" dirty="0"/>
              <a:t>: Vigilantes </a:t>
            </a:r>
            <a:r>
              <a:rPr lang="en-US" sz="2000" dirty="0" err="1"/>
              <a:t>treinados</a:t>
            </a:r>
            <a:r>
              <a:rPr lang="en-US" sz="2000" dirty="0"/>
              <a:t> com ferramentas </a:t>
            </a:r>
            <a:r>
              <a:rPr lang="en-US" sz="2000" dirty="0" err="1"/>
              <a:t>digitais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57A0FC-4314-A8C7-475D-DE501F7BB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600" b="1" dirty="0" err="1"/>
              <a:t>Crítica</a:t>
            </a:r>
            <a:r>
              <a:rPr lang="en-US" sz="2600" b="1" dirty="0"/>
              <a:t> e </a:t>
            </a:r>
            <a:r>
              <a:rPr lang="en-US" sz="2600" b="1" dirty="0" err="1"/>
              <a:t>mudanças</a:t>
            </a:r>
            <a:r>
              <a:rPr lang="en-US" sz="2600" b="1" dirty="0"/>
              <a:t> </a:t>
            </a:r>
            <a:r>
              <a:rPr lang="en-US" sz="2600" b="1" dirty="0" err="1"/>
              <a:t>sugeridas</a:t>
            </a: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Problemas</a:t>
            </a:r>
            <a:r>
              <a:rPr lang="en-US" sz="2000" dirty="0"/>
              <a:t>: </a:t>
            </a:r>
            <a:r>
              <a:rPr lang="en-US" sz="2000" dirty="0" err="1"/>
              <a:t>Dependência</a:t>
            </a:r>
            <a:r>
              <a:rPr lang="en-US" sz="2000" dirty="0"/>
              <a:t> de </a:t>
            </a:r>
            <a:r>
              <a:rPr lang="en-US" sz="2000" dirty="0" err="1"/>
              <a:t>ações</a:t>
            </a:r>
            <a:r>
              <a:rPr lang="en-US" sz="2000" dirty="0"/>
              <a:t> </a:t>
            </a:r>
            <a:r>
              <a:rPr lang="en-US" sz="2000" dirty="0" err="1"/>
              <a:t>humanas</a:t>
            </a:r>
            <a:r>
              <a:rPr lang="en-US" sz="2000" dirty="0"/>
              <a:t> e </a:t>
            </a:r>
            <a:r>
              <a:rPr lang="en-US" sz="2000" dirty="0" err="1"/>
              <a:t>equipamentos</a:t>
            </a:r>
            <a:r>
              <a:rPr lang="en-US" sz="2000" dirty="0"/>
              <a:t> </a:t>
            </a:r>
            <a:r>
              <a:rPr lang="en-US" sz="2000" dirty="0" err="1"/>
              <a:t>ultrapassados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Soluções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Leitores</a:t>
            </a:r>
            <a:r>
              <a:rPr lang="en-US" dirty="0"/>
              <a:t> </a:t>
            </a:r>
            <a:r>
              <a:rPr lang="en-US" dirty="0" err="1"/>
              <a:t>biométricos</a:t>
            </a:r>
            <a:r>
              <a:rPr lang="en-US" dirty="0"/>
              <a:t> (R$ 36.000).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câmeras</a:t>
            </a:r>
            <a:r>
              <a:rPr lang="en-US" dirty="0"/>
              <a:t> HD (R$ 25.000).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Sensores</a:t>
            </a:r>
            <a:r>
              <a:rPr lang="en-US" dirty="0"/>
              <a:t> de </a:t>
            </a:r>
            <a:r>
              <a:rPr lang="en-US" dirty="0" err="1"/>
              <a:t>movimento</a:t>
            </a:r>
            <a:r>
              <a:rPr lang="en-US" dirty="0"/>
              <a:t> (R$ 10.000).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Treinamento</a:t>
            </a:r>
            <a:r>
              <a:rPr lang="en-US" dirty="0"/>
              <a:t> da equipe (R$ 5.000/</a:t>
            </a:r>
            <a:r>
              <a:rPr lang="en-US" dirty="0" err="1"/>
              <a:t>sessão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A601-276B-4F08-CB1F-D2D48BBF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November 19,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E2C4-0107-B185-5C70-BB5506D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5181-5659-C5FA-CE88-E56D1BA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737-B532-4EBA-4DB7-2197DCC5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58045"/>
            <a:ext cx="10515600" cy="1532644"/>
          </a:xfrm>
        </p:spPr>
        <p:txBody>
          <a:bodyPr anchor="t">
            <a:normAutofit fontScale="90000"/>
          </a:bodyPr>
          <a:lstStyle/>
          <a:p>
            <a:r>
              <a:rPr lang="en-US" sz="2000" dirty="0"/>
              <a:t>Tema 2: </a:t>
            </a:r>
            <a:br>
              <a:rPr lang="en-US" sz="2000" dirty="0"/>
            </a:br>
            <a:r>
              <a:rPr lang="en-US" sz="3300" b="1" dirty="0" err="1"/>
              <a:t>Análise</a:t>
            </a:r>
            <a:r>
              <a:rPr lang="en-US" sz="3300" b="1" dirty="0"/>
              <a:t> do </a:t>
            </a:r>
            <a:r>
              <a:rPr lang="en-US" sz="3300" b="1" dirty="0" err="1"/>
              <a:t>controle</a:t>
            </a:r>
            <a:r>
              <a:rPr lang="en-US" sz="3300" b="1" dirty="0"/>
              <a:t> de </a:t>
            </a:r>
            <a:r>
              <a:rPr lang="en-US" sz="3300" b="1" dirty="0" err="1"/>
              <a:t>acesso</a:t>
            </a:r>
            <a:r>
              <a:rPr lang="en-US" sz="3300" b="1" dirty="0"/>
              <a:t> </a:t>
            </a:r>
            <a:r>
              <a:rPr lang="en-US" sz="3300" b="1" dirty="0" err="1"/>
              <a:t>lógico</a:t>
            </a:r>
            <a:r>
              <a:rPr lang="en-US" sz="3300" b="1" dirty="0"/>
              <a:t>, com </a:t>
            </a:r>
            <a:r>
              <a:rPr lang="en-US" sz="3300" b="1" dirty="0" err="1"/>
              <a:t>expectativas</a:t>
            </a:r>
            <a:r>
              <a:rPr lang="en-US" sz="3300" b="1" dirty="0"/>
              <a:t>, </a:t>
            </a:r>
            <a:r>
              <a:rPr lang="en-US" sz="3300" b="1" dirty="0" err="1"/>
              <a:t>críticas</a:t>
            </a:r>
            <a:r>
              <a:rPr lang="en-US" sz="3300" b="1" dirty="0"/>
              <a:t> e </a:t>
            </a:r>
            <a:r>
              <a:rPr lang="en-US" sz="3300" b="1" dirty="0" err="1"/>
              <a:t>propostas</a:t>
            </a:r>
            <a:r>
              <a:rPr lang="en-US" sz="3300" b="1" dirty="0"/>
              <a:t> de </a:t>
            </a:r>
            <a:r>
              <a:rPr lang="en-US" sz="3300" b="1" dirty="0" err="1"/>
              <a:t>melhorias</a:t>
            </a:r>
            <a:r>
              <a:rPr lang="en-US" sz="3300" dirty="0"/>
              <a:t>.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0C18-050B-FFED-4DB1-4F19AE93B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600" b="1" dirty="0"/>
              <a:t>O que </a:t>
            </a:r>
            <a:r>
              <a:rPr lang="en-US" sz="2600" b="1" dirty="0" err="1"/>
              <a:t>é</a:t>
            </a:r>
            <a:r>
              <a:rPr lang="en-US" sz="2600" b="1" dirty="0"/>
              <a:t> </a:t>
            </a:r>
            <a:r>
              <a:rPr lang="en-US" sz="2600" b="1" dirty="0" err="1"/>
              <a:t>esperado</a:t>
            </a:r>
            <a:r>
              <a:rPr lang="en-US" sz="2600" b="1" dirty="0"/>
              <a:t> </a:t>
            </a:r>
            <a:r>
              <a:rPr lang="en-US" sz="2600" b="1" dirty="0" err="1"/>
              <a:t>encontrar</a:t>
            </a: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Autenticação</a:t>
            </a:r>
            <a:r>
              <a:rPr lang="en-US" sz="2000" b="1" dirty="0"/>
              <a:t> </a:t>
            </a:r>
            <a:r>
              <a:rPr lang="en-US" sz="2000" b="1" dirty="0" err="1"/>
              <a:t>segura</a:t>
            </a:r>
            <a:r>
              <a:rPr lang="en-US" sz="2000" dirty="0"/>
              <a:t>: Login, </a:t>
            </a:r>
            <a:r>
              <a:rPr lang="en-US" sz="2000" dirty="0" err="1"/>
              <a:t>senha</a:t>
            </a:r>
            <a:r>
              <a:rPr lang="en-US" sz="2000" dirty="0"/>
              <a:t> e </a:t>
            </a:r>
            <a:r>
              <a:rPr lang="en-US" sz="2000" dirty="0" err="1"/>
              <a:t>autenticação</a:t>
            </a:r>
            <a:r>
              <a:rPr lang="en-US" sz="2000" dirty="0"/>
              <a:t> </a:t>
            </a:r>
            <a:r>
              <a:rPr lang="en-US" sz="2000" dirty="0" err="1"/>
              <a:t>multifator</a:t>
            </a:r>
            <a:r>
              <a:rPr lang="en-US" sz="2000" dirty="0"/>
              <a:t>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Controle</a:t>
            </a:r>
            <a:r>
              <a:rPr lang="en-US" sz="2000" b="1" dirty="0"/>
              <a:t> de </a:t>
            </a:r>
            <a:r>
              <a:rPr lang="en-US" sz="2000" b="1" dirty="0" err="1"/>
              <a:t>usuários</a:t>
            </a:r>
            <a:r>
              <a:rPr lang="en-US" sz="2000" dirty="0"/>
              <a:t>: Logins </a:t>
            </a:r>
            <a:r>
              <a:rPr lang="en-US" sz="2000" dirty="0" err="1"/>
              <a:t>individuais</a:t>
            </a:r>
            <a:r>
              <a:rPr lang="en-US" sz="2000" dirty="0"/>
              <a:t> com </a:t>
            </a:r>
            <a:r>
              <a:rPr lang="en-US" sz="2000" dirty="0" err="1"/>
              <a:t>permissões</a:t>
            </a:r>
            <a:r>
              <a:rPr lang="en-US" sz="2000" dirty="0"/>
              <a:t> </a:t>
            </a:r>
            <a:r>
              <a:rPr lang="en-US" sz="2000" dirty="0" err="1"/>
              <a:t>limitadas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Senhas</a:t>
            </a:r>
            <a:r>
              <a:rPr lang="en-US" sz="2000" b="1" dirty="0"/>
              <a:t> robustas</a:t>
            </a:r>
            <a:r>
              <a:rPr lang="en-US" sz="2000" dirty="0"/>
              <a:t>: </a:t>
            </a:r>
            <a:r>
              <a:rPr lang="en-US" sz="2000" dirty="0" err="1"/>
              <a:t>Complexas</a:t>
            </a:r>
            <a:r>
              <a:rPr lang="en-US" sz="2000" dirty="0"/>
              <a:t>, longas e </a:t>
            </a:r>
            <a:r>
              <a:rPr lang="en-US" sz="2000" dirty="0" err="1"/>
              <a:t>atualizadas</a:t>
            </a:r>
            <a:r>
              <a:rPr lang="en-US" sz="2000" dirty="0"/>
              <a:t> </a:t>
            </a:r>
            <a:r>
              <a:rPr lang="en-US" sz="2000" dirty="0" err="1"/>
              <a:t>regularmente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Monitoramento</a:t>
            </a:r>
            <a:r>
              <a:rPr lang="en-US" sz="2000" b="1" dirty="0"/>
              <a:t> de logs</a:t>
            </a:r>
            <a:r>
              <a:rPr lang="en-US" sz="2000" dirty="0"/>
              <a:t>: </a:t>
            </a:r>
            <a:r>
              <a:rPr lang="en-US" sz="2000" dirty="0" err="1"/>
              <a:t>Registro</a:t>
            </a:r>
            <a:r>
              <a:rPr lang="en-US" sz="2000" dirty="0"/>
              <a:t> de </a:t>
            </a:r>
            <a:r>
              <a:rPr lang="en-US" sz="2000" dirty="0" err="1"/>
              <a:t>ações</a:t>
            </a:r>
            <a:r>
              <a:rPr lang="en-US" sz="2000" dirty="0"/>
              <a:t> para </a:t>
            </a:r>
            <a:r>
              <a:rPr lang="en-US" sz="2000" dirty="0" err="1"/>
              <a:t>auditorias</a:t>
            </a:r>
            <a:r>
              <a:rPr lang="en-US" sz="2000" dirty="0"/>
              <a:t> e </a:t>
            </a:r>
            <a:r>
              <a:rPr lang="en-US" sz="2000" dirty="0" err="1"/>
              <a:t>segurança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Segurança</a:t>
            </a:r>
            <a:r>
              <a:rPr lang="en-US" sz="2000" b="1" dirty="0"/>
              <a:t> de rede</a:t>
            </a:r>
            <a:r>
              <a:rPr lang="en-US" sz="2000" dirty="0"/>
              <a:t>: Firewall, </a:t>
            </a:r>
            <a:r>
              <a:rPr lang="en-US" sz="2000" dirty="0" err="1"/>
              <a:t>antivírus</a:t>
            </a:r>
            <a:r>
              <a:rPr lang="en-US" sz="2000" dirty="0"/>
              <a:t> e VPNs para </a:t>
            </a:r>
            <a:r>
              <a:rPr lang="en-US" sz="2000" dirty="0" err="1"/>
              <a:t>proteção</a:t>
            </a:r>
            <a:r>
              <a:rPr lang="en-US" sz="2000" dirty="0"/>
              <a:t> externa.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45BBC-D714-CAAA-3337-167BB074BA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800" b="1" dirty="0" err="1"/>
              <a:t>Crítica</a:t>
            </a:r>
            <a:r>
              <a:rPr lang="en-US" sz="2800" b="1" dirty="0"/>
              <a:t> e </a:t>
            </a:r>
            <a:r>
              <a:rPr lang="en-US" sz="2800" b="1" dirty="0" err="1"/>
              <a:t>mudanças</a:t>
            </a:r>
            <a:r>
              <a:rPr lang="en-US" sz="2800" b="1" dirty="0"/>
              <a:t> </a:t>
            </a:r>
            <a:r>
              <a:rPr lang="en-US" sz="2800" b="1" dirty="0" err="1"/>
              <a:t>sugeridas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Problemas</a:t>
            </a:r>
            <a:r>
              <a:rPr lang="en-US" sz="2000" dirty="0"/>
              <a:t>: Falta de MFA e </a:t>
            </a:r>
            <a:r>
              <a:rPr lang="en-US" sz="2000" dirty="0" err="1"/>
              <a:t>monitoramento</a:t>
            </a:r>
            <a:r>
              <a:rPr lang="en-US" sz="2000" dirty="0"/>
              <a:t> de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Soluções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MFA (R$ 50/</a:t>
            </a:r>
            <a:r>
              <a:rPr lang="en-US" dirty="0" err="1"/>
              <a:t>usuário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Sistema de logs (R$ 8.000).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Atualizar</a:t>
            </a:r>
            <a:r>
              <a:rPr lang="en-US" dirty="0"/>
              <a:t> firewall (R$ 15.000).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Treinamento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(R$ 4.000/</a:t>
            </a:r>
            <a:r>
              <a:rPr lang="en-US" dirty="0" err="1"/>
              <a:t>sessão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Configurar</a:t>
            </a:r>
            <a:r>
              <a:rPr lang="en-US" dirty="0"/>
              <a:t> VPNs (R$ 2.500).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DB84-0EA5-3603-600D-3BB42DFA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631D-07A2-E883-3DAE-E40E655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7909-C8D2-7834-633E-98709F2F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F7B9-D854-EB44-91E7-6F7A23A7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1800" dirty="0"/>
              <a:t>Tema 3: </a:t>
            </a:r>
            <a:br>
              <a:rPr lang="en-US" sz="1800" dirty="0"/>
            </a:br>
            <a:r>
              <a:rPr lang="en-US" sz="3300" b="1" dirty="0" err="1"/>
              <a:t>Análise</a:t>
            </a:r>
            <a:r>
              <a:rPr lang="en-US" sz="3300" b="1" dirty="0"/>
              <a:t> dos </a:t>
            </a:r>
            <a:r>
              <a:rPr lang="en-US" sz="3300" b="1" dirty="0" err="1"/>
              <a:t>riscos</a:t>
            </a:r>
            <a:r>
              <a:rPr lang="en-US" sz="3300" b="1" dirty="0"/>
              <a:t> </a:t>
            </a:r>
            <a:r>
              <a:rPr lang="en-US" sz="3300" b="1" dirty="0" err="1"/>
              <a:t>ao</a:t>
            </a:r>
            <a:r>
              <a:rPr lang="en-US" sz="3300" b="1" dirty="0"/>
              <a:t> </a:t>
            </a:r>
            <a:r>
              <a:rPr lang="en-US" sz="3300" b="1" dirty="0" err="1"/>
              <a:t>negócio</a:t>
            </a:r>
            <a:r>
              <a:rPr lang="en-US" sz="3300" b="1" dirty="0"/>
              <a:t> </a:t>
            </a:r>
            <a:r>
              <a:rPr lang="en-US" sz="3300" b="1" dirty="0" err="1"/>
              <a:t>por</a:t>
            </a:r>
            <a:r>
              <a:rPr lang="en-US" sz="3300" b="1" dirty="0"/>
              <a:t> </a:t>
            </a:r>
            <a:r>
              <a:rPr lang="en-US" sz="3300" b="1" dirty="0" err="1"/>
              <a:t>ameaças</a:t>
            </a:r>
            <a:r>
              <a:rPr lang="en-US" sz="3300" b="1" dirty="0"/>
              <a:t> </a:t>
            </a:r>
            <a:r>
              <a:rPr lang="en-US" sz="3300" b="1" dirty="0" err="1"/>
              <a:t>físicas</a:t>
            </a:r>
            <a:r>
              <a:rPr lang="en-US" sz="3300" b="1" dirty="0"/>
              <a:t>, </a:t>
            </a:r>
            <a:r>
              <a:rPr lang="en-US" sz="3300" b="1" dirty="0" err="1"/>
              <a:t>identificando</a:t>
            </a:r>
            <a:r>
              <a:rPr lang="en-US" sz="3300" b="1" dirty="0"/>
              <a:t> </a:t>
            </a:r>
            <a:r>
              <a:rPr lang="en-US" sz="3300" b="1" dirty="0" err="1"/>
              <a:t>vulnerabilidades</a:t>
            </a:r>
            <a:r>
              <a:rPr lang="en-US" sz="3300" b="1" dirty="0"/>
              <a:t>, </a:t>
            </a:r>
            <a:r>
              <a:rPr lang="en-US" sz="3300" b="1" dirty="0" err="1"/>
              <a:t>ameaças</a:t>
            </a:r>
            <a:r>
              <a:rPr lang="en-US" sz="3300" b="1" dirty="0"/>
              <a:t> e </a:t>
            </a:r>
            <a:r>
              <a:rPr lang="en-US" sz="3300" b="1" dirty="0" err="1"/>
              <a:t>avaliando</a:t>
            </a:r>
            <a:r>
              <a:rPr lang="en-US" sz="3300" b="1" dirty="0"/>
              <a:t> a </a:t>
            </a:r>
            <a:r>
              <a:rPr lang="en-US" sz="3300" b="1" dirty="0" err="1"/>
              <a:t>gravidade</a:t>
            </a:r>
            <a:r>
              <a:rPr lang="en-US" sz="3300" b="1" dirty="0"/>
              <a:t> dos </a:t>
            </a:r>
            <a:r>
              <a:rPr lang="en-US" sz="3300" b="1" dirty="0" err="1"/>
              <a:t>impactos</a:t>
            </a:r>
            <a:r>
              <a:rPr lang="en-US" sz="3300" b="1" dirty="0"/>
              <a:t>.</a:t>
            </a:r>
            <a:br>
              <a:rPr lang="en-US" sz="3300" b="1" dirty="0"/>
            </a:br>
            <a:br>
              <a:rPr lang="en-US" sz="3300" b="1" dirty="0"/>
            </a:br>
            <a:endParaRPr lang="en-US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B269-3ACB-7239-EAC4-7F40712AB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800" b="1" dirty="0" err="1"/>
              <a:t>Invasões</a:t>
            </a:r>
            <a:r>
              <a:rPr lang="en-US" sz="2800" b="1" dirty="0"/>
              <a:t> </a:t>
            </a:r>
            <a:r>
              <a:rPr lang="en-US" sz="2800" b="1" dirty="0" err="1"/>
              <a:t>Físicas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Ameaça</a:t>
            </a:r>
            <a:r>
              <a:rPr lang="en-US" sz="2200" dirty="0"/>
              <a:t>: </a:t>
            </a:r>
            <a:r>
              <a:rPr lang="en-US" sz="2200" dirty="0" err="1"/>
              <a:t>Acesso</a:t>
            </a:r>
            <a:r>
              <a:rPr lang="en-US" sz="2200" dirty="0"/>
              <a:t>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autorizado</a:t>
            </a:r>
            <a:r>
              <a:rPr lang="en-US" sz="2200" dirty="0"/>
              <a:t> para </a:t>
            </a:r>
            <a:r>
              <a:rPr lang="en-US" sz="2200" dirty="0" err="1"/>
              <a:t>roubo</a:t>
            </a:r>
            <a:r>
              <a:rPr lang="en-US" sz="2200" dirty="0"/>
              <a:t>, </a:t>
            </a:r>
            <a:r>
              <a:rPr lang="en-US" sz="2200" dirty="0" err="1"/>
              <a:t>espionagem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danos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Vulnerabilidades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Falta de </a:t>
            </a:r>
            <a:r>
              <a:rPr lang="en-US" sz="2200" dirty="0" err="1"/>
              <a:t>controle</a:t>
            </a:r>
            <a:r>
              <a:rPr lang="en-US" sz="2200" dirty="0"/>
              <a:t> de </a:t>
            </a:r>
            <a:r>
              <a:rPr lang="en-US" sz="2200" dirty="0" err="1"/>
              <a:t>acesso</a:t>
            </a:r>
            <a:r>
              <a:rPr lang="en-US" sz="2200" dirty="0"/>
              <a:t> e </a:t>
            </a:r>
            <a:r>
              <a:rPr lang="en-US" sz="2200" dirty="0" err="1"/>
              <a:t>monitoramento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Acesso</a:t>
            </a:r>
            <a:r>
              <a:rPr lang="en-US" sz="2200" dirty="0"/>
              <a:t> </a:t>
            </a:r>
            <a:r>
              <a:rPr lang="en-US" sz="2200" dirty="0" err="1"/>
              <a:t>indevido</a:t>
            </a:r>
            <a:r>
              <a:rPr lang="en-US" sz="2200" dirty="0"/>
              <a:t> a </a:t>
            </a:r>
            <a:r>
              <a:rPr lang="en-US" sz="2200" dirty="0" err="1"/>
              <a:t>áreas</a:t>
            </a:r>
            <a:r>
              <a:rPr lang="en-US" sz="2200" dirty="0"/>
              <a:t> </a:t>
            </a:r>
            <a:r>
              <a:rPr lang="en-US" sz="2200" dirty="0" err="1"/>
              <a:t>restritas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Risco</a:t>
            </a:r>
            <a:r>
              <a:rPr lang="en-US" sz="2200" dirty="0"/>
              <a:t>: Alto (dados </a:t>
            </a:r>
            <a:r>
              <a:rPr lang="en-US" sz="2200" dirty="0" err="1"/>
              <a:t>sensíveis</a:t>
            </a:r>
            <a:r>
              <a:rPr lang="en-US" sz="2200" dirty="0"/>
              <a:t> no local).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Mitigação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Controle</a:t>
            </a:r>
            <a:r>
              <a:rPr lang="en-US" sz="2200" dirty="0"/>
              <a:t> de </a:t>
            </a:r>
            <a:r>
              <a:rPr lang="en-US" sz="2200" dirty="0" err="1"/>
              <a:t>acesso</a:t>
            </a:r>
            <a:r>
              <a:rPr lang="en-US" sz="2200" dirty="0"/>
              <a:t> com </a:t>
            </a:r>
            <a:r>
              <a:rPr lang="en-US" sz="2200" dirty="0" err="1"/>
              <a:t>biometria</a:t>
            </a:r>
            <a:r>
              <a:rPr lang="en-US" sz="2200" dirty="0"/>
              <a:t> e </a:t>
            </a:r>
            <a:r>
              <a:rPr lang="en-US" sz="2200" dirty="0" err="1"/>
              <a:t>identificação</a:t>
            </a:r>
            <a:r>
              <a:rPr lang="en-US" sz="2200" dirty="0"/>
              <a:t> de </a:t>
            </a:r>
            <a:r>
              <a:rPr lang="en-US" sz="2200" dirty="0" err="1"/>
              <a:t>responsáveis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Cláusulas</a:t>
            </a:r>
            <a:r>
              <a:rPr lang="en-US" sz="2200" dirty="0"/>
              <a:t> </a:t>
            </a:r>
            <a:r>
              <a:rPr lang="en-US" sz="2200" dirty="0" err="1"/>
              <a:t>contratuais</a:t>
            </a:r>
            <a:r>
              <a:rPr lang="en-US" sz="2200" dirty="0"/>
              <a:t> com </a:t>
            </a:r>
            <a:r>
              <a:rPr lang="en-US" sz="2200" dirty="0" err="1"/>
              <a:t>penalidades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danos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7928-1C01-BF43-0C8D-E964ADA93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- </a:t>
            </a:r>
            <a:r>
              <a:rPr lang="en-US" sz="2800" b="1" dirty="0"/>
              <a:t>Danos </a:t>
            </a:r>
            <a:r>
              <a:rPr lang="en-US" sz="2800" b="1" dirty="0" err="1"/>
              <a:t>Acidentais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Ameaça</a:t>
            </a:r>
            <a:r>
              <a:rPr lang="en-US" sz="2200" dirty="0"/>
              <a:t>: </a:t>
            </a:r>
            <a:r>
              <a:rPr lang="en-US" sz="2200" dirty="0" err="1"/>
              <a:t>Desligamento</a:t>
            </a:r>
            <a:r>
              <a:rPr lang="en-US" sz="2200" dirty="0"/>
              <a:t>, </a:t>
            </a:r>
            <a:r>
              <a:rPr lang="en-US" sz="2200" dirty="0" err="1"/>
              <a:t>falhas</a:t>
            </a:r>
            <a:r>
              <a:rPr lang="en-US" sz="2200" dirty="0"/>
              <a:t> de </a:t>
            </a:r>
            <a:r>
              <a:rPr lang="en-US" sz="2200" dirty="0" err="1"/>
              <a:t>energia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manuseio</a:t>
            </a:r>
            <a:r>
              <a:rPr lang="en-US" sz="2200" dirty="0"/>
              <a:t> </a:t>
            </a:r>
            <a:r>
              <a:rPr lang="en-US" sz="2200" dirty="0" err="1"/>
              <a:t>inadequado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Vulnerabilidades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Falta de </a:t>
            </a:r>
            <a:r>
              <a:rPr lang="en-US" sz="2200" dirty="0" err="1"/>
              <a:t>proteção</a:t>
            </a:r>
            <a:r>
              <a:rPr lang="en-US" sz="2200" dirty="0"/>
              <a:t> contra </a:t>
            </a:r>
            <a:r>
              <a:rPr lang="en-US" sz="2200" dirty="0" err="1"/>
              <a:t>sobrecarga</a:t>
            </a:r>
            <a:r>
              <a:rPr lang="en-US" sz="2200" dirty="0"/>
              <a:t> </a:t>
            </a:r>
            <a:r>
              <a:rPr lang="en-US" sz="2200" dirty="0" err="1"/>
              <a:t>elétrica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Ausência</a:t>
            </a:r>
            <a:r>
              <a:rPr lang="en-US" sz="2200" dirty="0"/>
              <a:t> de </a:t>
            </a:r>
            <a:r>
              <a:rPr lang="en-US" sz="2200" dirty="0" err="1"/>
              <a:t>treinamento</a:t>
            </a:r>
            <a:r>
              <a:rPr lang="en-US" sz="2200" dirty="0"/>
              <a:t> </a:t>
            </a:r>
            <a:r>
              <a:rPr lang="en-US" sz="2200" dirty="0" err="1"/>
              <a:t>adequado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Risco</a:t>
            </a:r>
            <a:r>
              <a:rPr lang="en-US" sz="2200" dirty="0"/>
              <a:t>: </a:t>
            </a:r>
            <a:r>
              <a:rPr lang="en-US" sz="2200" dirty="0" err="1"/>
              <a:t>Médio</a:t>
            </a:r>
            <a:r>
              <a:rPr lang="en-US" sz="2200" dirty="0"/>
              <a:t> a alto (</a:t>
            </a:r>
            <a:r>
              <a:rPr lang="en-US" sz="2200" dirty="0" err="1"/>
              <a:t>danos</a:t>
            </a:r>
            <a:r>
              <a:rPr lang="en-US" sz="2200" dirty="0"/>
              <a:t> a </a:t>
            </a:r>
            <a:r>
              <a:rPr lang="en-US" sz="2200" dirty="0" err="1"/>
              <a:t>equipamentos</a:t>
            </a:r>
            <a:r>
              <a:rPr lang="en-US" sz="2200" dirty="0"/>
              <a:t> e </a:t>
            </a:r>
            <a:r>
              <a:rPr lang="en-US" sz="2200" dirty="0" err="1"/>
              <a:t>interrupções</a:t>
            </a:r>
            <a:r>
              <a:rPr lang="en-US" sz="2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/>
              <a:t>Mitigação</a:t>
            </a:r>
            <a:r>
              <a:rPr lang="en-US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Nobreaks</a:t>
            </a:r>
            <a:r>
              <a:rPr lang="en-US" sz="2200" dirty="0"/>
              <a:t>, </a:t>
            </a:r>
            <a:r>
              <a:rPr lang="en-US" sz="2200" dirty="0" err="1"/>
              <a:t>estabilizadores</a:t>
            </a:r>
            <a:r>
              <a:rPr lang="en-US" sz="2200" dirty="0"/>
              <a:t> e </a:t>
            </a:r>
            <a:r>
              <a:rPr lang="en-US" sz="2200" dirty="0" err="1"/>
              <a:t>suportes</a:t>
            </a:r>
            <a:r>
              <a:rPr lang="en-US" sz="2200" dirty="0"/>
              <a:t> de </a:t>
            </a:r>
            <a:r>
              <a:rPr lang="en-US" sz="2200" dirty="0" err="1"/>
              <a:t>proteção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Treinamento</a:t>
            </a:r>
            <a:r>
              <a:rPr lang="en-US" sz="2200" dirty="0"/>
              <a:t> </a:t>
            </a:r>
            <a:r>
              <a:rPr lang="en-US" sz="2200" dirty="0" err="1"/>
              <a:t>contínuo</a:t>
            </a:r>
            <a:r>
              <a:rPr lang="en-US" sz="2200" dirty="0"/>
              <a:t> e </a:t>
            </a:r>
            <a:r>
              <a:rPr lang="en-US" sz="2200" dirty="0" err="1"/>
              <a:t>acesso</a:t>
            </a:r>
            <a:r>
              <a:rPr lang="en-US" sz="2200" dirty="0"/>
              <a:t> </a:t>
            </a:r>
            <a:r>
              <a:rPr lang="en-US" sz="2200" dirty="0" err="1"/>
              <a:t>restrito</a:t>
            </a:r>
            <a:r>
              <a:rPr lang="en-US" sz="2200" dirty="0"/>
              <a:t> a equipes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especializadas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2423-2A64-F6C2-E3A8-0035AB72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November 19,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B3F5-339D-8CCC-B27C-66E7B00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9880-45A6-84CC-72E0-4F6B035B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20ED5-1F97-3B83-6BFF-C42936D4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AU" sz="2200" dirty="0" err="1"/>
              <a:t>Tema</a:t>
            </a:r>
            <a:r>
              <a:rPr lang="en-AU" sz="2200" dirty="0"/>
              <a:t> 4: </a:t>
            </a:r>
            <a:br>
              <a:rPr lang="en-AU" sz="1700" dirty="0"/>
            </a:br>
            <a:r>
              <a:rPr lang="pt-BR" sz="3300" b="1" i="0" dirty="0">
                <a:effectLst/>
                <a:latin typeface="UICTFontTextStyleBody"/>
              </a:rPr>
              <a:t>Análise de Riscos Digitais: Ameaças, Vulnerabilidades e Impactos ao Negócio</a:t>
            </a:r>
            <a:br>
              <a:rPr lang="pt-BR" sz="3300" dirty="0">
                <a:effectLst/>
                <a:latin typeface=".AppleSystemUIFont"/>
              </a:rPr>
            </a:br>
            <a:endParaRPr lang="pt-BR" sz="33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F93FF-1DC5-D11A-D3EF-12BB1E3E1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5181600" cy="42063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700" b="1" i="0" dirty="0">
                <a:effectLst/>
                <a:latin typeface="UICTFontTextStyleBody"/>
              </a:rPr>
              <a:t>- Principais Ameaças e Vulnerabilidades</a:t>
            </a:r>
            <a:endParaRPr lang="pt-BR" sz="3700" dirty="0">
              <a:effectLst/>
              <a:latin typeface=".AppleSystemUIFont"/>
            </a:endParaRPr>
          </a:p>
          <a:p>
            <a:endParaRPr lang="en-AU" b="0" i="0" dirty="0">
              <a:effectLst/>
              <a:latin typeface="UICTFontTextStyleBody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Acesso não autorizado:</a:t>
            </a:r>
            <a:r>
              <a:rPr lang="pt-BR" b="0" i="0" dirty="0">
                <a:effectLst/>
                <a:latin typeface="UICTFontTextStyleBody"/>
              </a:rPr>
              <a:t> Risco de ataques (força bruta, phishing) devido ao uso de login/senha.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Controle remoto vulnerável:</a:t>
            </a:r>
            <a:r>
              <a:rPr lang="pt-BR" b="0" i="0" dirty="0">
                <a:effectLst/>
                <a:latin typeface="UICTFontTextStyleBody"/>
              </a:rPr>
              <a:t> Acesso remoto pela TI expõe sistemas a ataques.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Falta de monitoramento:</a:t>
            </a:r>
            <a:r>
              <a:rPr lang="pt-BR" b="0" i="0" dirty="0">
                <a:effectLst/>
                <a:latin typeface="UICTFontTextStyleBody"/>
              </a:rPr>
              <a:t> Tentativas de login falhas não são detectadas.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Vazamento de dados sensíveis:</a:t>
            </a:r>
            <a:r>
              <a:rPr lang="pt-BR" b="0" i="0" dirty="0">
                <a:effectLst/>
                <a:latin typeface="UICTFontTextStyleBody"/>
              </a:rPr>
              <a:t> Sistemas de câmeras e ponto eletrônico vulneráveis.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Segurança manual ineficaz:</a:t>
            </a:r>
            <a:r>
              <a:rPr lang="pt-BR" b="0" i="0" dirty="0">
                <a:effectLst/>
                <a:latin typeface="UICTFontTextStyleBody"/>
              </a:rPr>
              <a:t> Controle manual nos depósitos e garagem é limitado.</a:t>
            </a:r>
            <a:endParaRPr lang="pt-BR" dirty="0">
              <a:effectLst/>
              <a:latin typeface=".AppleSystemUIFont"/>
            </a:endParaRPr>
          </a:p>
          <a:p>
            <a:r>
              <a:rPr lang="pt-BR" b="1" i="0" dirty="0">
                <a:effectLst/>
                <a:latin typeface="UICTFontTextStyleBody"/>
              </a:rPr>
              <a:t>Impactos para o Negócio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Perda de dados, multas, interrupção das operações e riscos legais.</a:t>
            </a:r>
            <a:endParaRPr lang="pt-BR" dirty="0">
              <a:effectLst/>
              <a:latin typeface=".AppleSystemUIFont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FE1D2F-1B35-3420-5F86-2E92F07EF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4200" b="1" i="0" dirty="0">
                <a:effectLst/>
                <a:latin typeface="UICTFontTextStyleBody"/>
              </a:rPr>
              <a:t>- Avaliação e Soluções Prioritárias</a:t>
            </a:r>
            <a:endParaRPr lang="pt-BR" sz="4200" dirty="0">
              <a:effectLst/>
              <a:latin typeface=".AppleSystemUIFont"/>
            </a:endParaRPr>
          </a:p>
          <a:p>
            <a:endParaRPr lang="en-AU" b="0" i="0" dirty="0">
              <a:effectLst/>
              <a:latin typeface="UICTFontTextStyleBody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Críticos:</a:t>
            </a:r>
            <a:r>
              <a:rPr lang="pt-BR" b="0" i="0" dirty="0">
                <a:effectLst/>
                <a:latin typeface="UICTFontTextStyleBody"/>
              </a:rPr>
              <a:t> Acesso não autorizado e vulnerabilidades no controle remoto.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Medidas: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Autenticação Multifatorial (MFA):</a:t>
            </a:r>
            <a:r>
              <a:rPr lang="pt-BR" b="0" i="0" dirty="0">
                <a:effectLst/>
                <a:latin typeface="UICTFontTextStyleBody"/>
              </a:rPr>
              <a:t> Escolha de métodos e integração nos sistemas.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Criptografia:</a:t>
            </a:r>
            <a:r>
              <a:rPr lang="pt-BR" b="0" i="0" dirty="0">
                <a:effectLst/>
                <a:latin typeface="UICTFontTextStyleBody"/>
              </a:rPr>
              <a:t> Proteção de dados sensíveis.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Segurança Física:</a:t>
            </a:r>
            <a:r>
              <a:rPr lang="pt-BR" b="0" i="0" dirty="0">
                <a:effectLst/>
                <a:latin typeface="UICTFontTextStyleBody"/>
              </a:rPr>
              <a:t> Reforçar proteção dos servidores.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Monitoramento Completo:</a:t>
            </a:r>
            <a:r>
              <a:rPr lang="pt-BR" b="0" i="0" dirty="0">
                <a:effectLst/>
                <a:latin typeface="UICTFontTextStyleBody"/>
              </a:rPr>
              <a:t> Alertas para acessos falhos.</a:t>
            </a:r>
            <a:endParaRPr lang="pt-BR" dirty="0">
              <a:effectLst/>
              <a:latin typeface=".AppleSystemUIFont"/>
            </a:endParaRPr>
          </a:p>
          <a:p>
            <a:r>
              <a:rPr lang="pt-BR" b="0" i="0" dirty="0">
                <a:effectLst/>
                <a:latin typeface="UICTFontTextStyleBody"/>
              </a:rPr>
              <a:t>• </a:t>
            </a:r>
            <a:r>
              <a:rPr lang="pt-BR" b="1" i="0" dirty="0">
                <a:effectLst/>
                <a:latin typeface="UICTFontTextStyleBody"/>
              </a:rPr>
              <a:t>Automatização:</a:t>
            </a:r>
            <a:r>
              <a:rPr lang="pt-BR" b="0" i="0" dirty="0">
                <a:effectLst/>
                <a:latin typeface="UICTFontTextStyleBody"/>
              </a:rPr>
              <a:t> Controle eletrônico para depósitos/docas com alertas integrados.</a:t>
            </a:r>
            <a:endParaRPr lang="pt-BR" dirty="0">
              <a:effectLst/>
              <a:latin typeface=".AppleSystemUIFont"/>
            </a:endParaRP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B59CC-E0C6-DCB8-6225-51DFF8AD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pic>
        <p:nvPicPr>
          <p:cNvPr id="8" name="Slide 4">
            <a:hlinkClick r:id="" action="ppaction://media"/>
            <a:extLst>
              <a:ext uri="{FF2B5EF4-FFF2-40B4-BE49-F238E27FC236}">
                <a16:creationId xmlns:a16="http://schemas.microsoft.com/office/drawing/2014/main" id="{46FBA76B-993B-F576-EE2B-1F60C0998D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03152" y="6313727"/>
            <a:ext cx="409511" cy="4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2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E88-F013-CF61-54D8-F91B308B3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089672"/>
            <a:ext cx="9144000" cy="2592151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Tema 5:  </a:t>
            </a:r>
            <a:br>
              <a:rPr lang="en-US" sz="2000" dirty="0"/>
            </a:br>
            <a:r>
              <a:rPr lang="en-US" sz="3000" b="1" dirty="0"/>
              <a:t>Plano de </a:t>
            </a:r>
            <a:r>
              <a:rPr lang="en-US" sz="3000" b="1" dirty="0" err="1"/>
              <a:t>Contingência</a:t>
            </a:r>
            <a:r>
              <a:rPr lang="en-US" sz="3000" b="1" dirty="0"/>
              <a:t> </a:t>
            </a:r>
            <a:r>
              <a:rPr lang="en-US" sz="3000" b="1" dirty="0" err="1"/>
              <a:t>Simplificado</a:t>
            </a:r>
            <a:r>
              <a:rPr lang="en-US" sz="3000" b="1" dirty="0"/>
              <a:t> para </a:t>
            </a:r>
            <a:r>
              <a:rPr lang="en-US" sz="3000" b="1" dirty="0" err="1"/>
              <a:t>Garantir</a:t>
            </a:r>
            <a:r>
              <a:rPr lang="en-US" sz="3000" b="1" dirty="0"/>
              <a:t> a </a:t>
            </a:r>
            <a:r>
              <a:rPr lang="en-US" sz="3000" b="1" dirty="0" err="1"/>
              <a:t>Continuidade</a:t>
            </a:r>
            <a:r>
              <a:rPr lang="en-US" sz="3000" b="1" dirty="0"/>
              <a:t> dos </a:t>
            </a:r>
            <a:r>
              <a:rPr lang="en-US" sz="3000" b="1" dirty="0" err="1"/>
              <a:t>Negócios</a:t>
            </a:r>
            <a:endParaRPr lang="en-US" sz="30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6F47C5-825C-6DE7-74E3-70334A5DC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28" y="3067756"/>
            <a:ext cx="9076944" cy="2169994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Realizar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Simulações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evacuação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casos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incêndio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Testes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queda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energia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para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medir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velocidade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respostas</a:t>
            </a:r>
            <a:endParaRPr lang="en-US" sz="19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Conseguir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parcerias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com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fornecedores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transportadoras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alternativas</a:t>
            </a:r>
            <a:endParaRPr lang="en-US" sz="19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 Lista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contatos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rápidos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com a equipe de Ti para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respostas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mais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rápidas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incidentes</a:t>
            </a:r>
            <a:endParaRPr lang="en-US" sz="19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Criar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uma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rota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de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evacuação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e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mapas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para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funcionários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br>
              <a:rPr lang="en-US" sz="1900" b="0" dirty="0">
                <a:effectLst/>
              </a:rPr>
            </a:br>
            <a:endParaRPr lang="en-US" sz="19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0E5E-6EF2-72F9-D8B1-FA5D27DC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572-B22C-D43D-7543-19C7A166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Tema 6:  </a:t>
            </a:r>
            <a:br>
              <a:rPr lang="en-US" sz="2000" dirty="0"/>
            </a:br>
            <a:r>
              <a:rPr lang="en-US" sz="3000" b="1" dirty="0" err="1"/>
              <a:t>Avaliação</a:t>
            </a:r>
            <a:r>
              <a:rPr lang="en-US" sz="3000" b="1" dirty="0"/>
              <a:t> de </a:t>
            </a:r>
            <a:r>
              <a:rPr lang="en-US" sz="3000" b="1" dirty="0" err="1"/>
              <a:t>Ameaças</a:t>
            </a:r>
            <a:r>
              <a:rPr lang="en-US" sz="3000" b="1" dirty="0"/>
              <a:t> </a:t>
            </a:r>
            <a:r>
              <a:rPr lang="en-US" sz="3000" b="1" dirty="0" err="1"/>
              <a:t>Físicas</a:t>
            </a:r>
            <a:r>
              <a:rPr lang="en-US" sz="3000" b="1" dirty="0"/>
              <a:t>, </a:t>
            </a:r>
            <a:r>
              <a:rPr lang="en-US" sz="3000" b="1" dirty="0" err="1"/>
              <a:t>Vulnerabilidades</a:t>
            </a:r>
            <a:r>
              <a:rPr lang="en-US" sz="3000" b="1" dirty="0"/>
              <a:t> e </a:t>
            </a:r>
            <a:r>
              <a:rPr lang="en-US" sz="3000" b="1" dirty="0" err="1"/>
              <a:t>Medidas</a:t>
            </a:r>
            <a:r>
              <a:rPr lang="en-US" sz="3000" b="1" dirty="0"/>
              <a:t> de </a:t>
            </a:r>
            <a:r>
              <a:rPr lang="en-US" sz="3000" b="1" dirty="0" err="1"/>
              <a:t>Mitigação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8BBE-0D9F-06C2-DE86-AC228E08A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Riscos</a:t>
            </a:r>
            <a:r>
              <a:rPr lang="en-US" sz="2800" b="1" dirty="0"/>
              <a:t> </a:t>
            </a:r>
            <a:r>
              <a:rPr lang="en-US" sz="2800" b="1" dirty="0" err="1"/>
              <a:t>Identificados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Gerenciamento</a:t>
            </a:r>
            <a:r>
              <a:rPr lang="en-US" sz="2100" b="1" dirty="0"/>
              <a:t> de </a:t>
            </a:r>
            <a:r>
              <a:rPr lang="en-US" sz="2100" b="1" dirty="0" err="1"/>
              <a:t>espaço</a:t>
            </a:r>
            <a:r>
              <a:rPr lang="en-US" sz="2100" dirty="0"/>
              <a:t>: </a:t>
            </a:r>
            <a:r>
              <a:rPr lang="en-US" sz="2100" dirty="0" err="1"/>
              <a:t>Corredores</a:t>
            </a:r>
            <a:r>
              <a:rPr lang="en-US" sz="2100" dirty="0"/>
              <a:t> </a:t>
            </a:r>
            <a:r>
              <a:rPr lang="en-US" sz="2100" dirty="0" err="1"/>
              <a:t>interligados</a:t>
            </a:r>
            <a:r>
              <a:rPr lang="en-US" sz="2100" dirty="0"/>
              <a:t> </a:t>
            </a:r>
            <a:r>
              <a:rPr lang="en-US" sz="2100" dirty="0" err="1"/>
              <a:t>aumentam</a:t>
            </a:r>
            <a:r>
              <a:rPr lang="en-US" sz="2100" dirty="0"/>
              <a:t> o </a:t>
            </a:r>
            <a:r>
              <a:rPr lang="en-US" sz="2100" dirty="0" err="1"/>
              <a:t>risco</a:t>
            </a:r>
            <a:r>
              <a:rPr lang="en-US" sz="2100" dirty="0"/>
              <a:t> de </a:t>
            </a:r>
            <a:r>
              <a:rPr lang="en-US" sz="2100" dirty="0" err="1"/>
              <a:t>invasões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Setor</a:t>
            </a:r>
            <a:r>
              <a:rPr lang="en-US" sz="2100" b="1" dirty="0"/>
              <a:t> de TI</a:t>
            </a:r>
            <a:r>
              <a:rPr lang="en-US" sz="2100" dirty="0"/>
              <a:t>: </a:t>
            </a:r>
            <a:r>
              <a:rPr lang="en-US" sz="2100" dirty="0" err="1"/>
              <a:t>Localizado</a:t>
            </a:r>
            <a:r>
              <a:rPr lang="en-US" sz="2100" dirty="0"/>
              <a:t> </a:t>
            </a:r>
            <a:r>
              <a:rPr lang="en-US" sz="2100" dirty="0" err="1"/>
              <a:t>próximo</a:t>
            </a:r>
            <a:r>
              <a:rPr lang="en-US" sz="2100" dirty="0"/>
              <a:t> à entrada, </a:t>
            </a:r>
            <a:r>
              <a:rPr lang="en-US" sz="2100" dirty="0" err="1"/>
              <a:t>vulnerável</a:t>
            </a:r>
            <a:r>
              <a:rPr lang="en-US" sz="2100" dirty="0"/>
              <a:t> a </a:t>
            </a:r>
            <a:r>
              <a:rPr lang="en-US" sz="2100" dirty="0" err="1"/>
              <a:t>ataques</a:t>
            </a:r>
            <a:r>
              <a:rPr lang="en-US" sz="2100" dirty="0"/>
              <a:t> e com </a:t>
            </a:r>
            <a:r>
              <a:rPr lang="en-US" sz="2100" dirty="0" err="1"/>
              <a:t>pouca</a:t>
            </a:r>
            <a:r>
              <a:rPr lang="en-US" sz="2100" dirty="0"/>
              <a:t> </a:t>
            </a:r>
            <a:r>
              <a:rPr lang="en-US" sz="2100" dirty="0" err="1"/>
              <a:t>cobertura</a:t>
            </a:r>
            <a:r>
              <a:rPr lang="en-US" sz="2100" dirty="0"/>
              <a:t> de </a:t>
            </a:r>
            <a:r>
              <a:rPr lang="en-US" sz="2100" dirty="0" err="1"/>
              <a:t>câmeras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Câmeras</a:t>
            </a:r>
            <a:r>
              <a:rPr lang="en-US" sz="2100" dirty="0"/>
              <a:t>: </a:t>
            </a:r>
            <a:r>
              <a:rPr lang="en-US" sz="2100" dirty="0" err="1"/>
              <a:t>Apenas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</a:t>
            </a:r>
            <a:r>
              <a:rPr lang="en-US" sz="2100" dirty="0" err="1"/>
              <a:t>câmera</a:t>
            </a:r>
            <a:r>
              <a:rPr lang="en-US" sz="2100" dirty="0"/>
              <a:t> </a:t>
            </a:r>
            <a:r>
              <a:rPr lang="en-US" sz="2100" dirty="0" err="1"/>
              <a:t>funcional</a:t>
            </a:r>
            <a:r>
              <a:rPr lang="en-US" sz="2100" dirty="0"/>
              <a:t>, com </a:t>
            </a:r>
            <a:r>
              <a:rPr lang="en-US" sz="2100" dirty="0" err="1"/>
              <a:t>áreas</a:t>
            </a:r>
            <a:r>
              <a:rPr lang="en-US" sz="2100" dirty="0"/>
              <a:t> </a:t>
            </a:r>
            <a:r>
              <a:rPr lang="en-US" sz="2100" dirty="0" err="1"/>
              <a:t>críticas</a:t>
            </a:r>
            <a:r>
              <a:rPr lang="en-US" sz="2100" dirty="0"/>
              <a:t>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monitoramento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Gerador</a:t>
            </a:r>
            <a:r>
              <a:rPr lang="en-US" sz="2100" dirty="0"/>
              <a:t>: </a:t>
            </a:r>
            <a:r>
              <a:rPr lang="en-US" sz="2100" dirty="0" err="1"/>
              <a:t>Localizado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</a:t>
            </a:r>
            <a:r>
              <a:rPr lang="en-US" sz="2100" dirty="0" err="1"/>
              <a:t>garagem</a:t>
            </a:r>
            <a:r>
              <a:rPr lang="en-US" sz="2100" dirty="0"/>
              <a:t>,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segurança</a:t>
            </a:r>
            <a:r>
              <a:rPr lang="en-US" sz="2100" dirty="0"/>
              <a:t>, </a:t>
            </a:r>
            <a:r>
              <a:rPr lang="en-US" sz="2100" dirty="0" err="1"/>
              <a:t>próximo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tanque</a:t>
            </a:r>
            <a:r>
              <a:rPr lang="en-US" sz="2100" dirty="0"/>
              <a:t> de diesel.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Botijões</a:t>
            </a:r>
            <a:r>
              <a:rPr lang="en-US" sz="2100" b="1" dirty="0"/>
              <a:t> de </a:t>
            </a:r>
            <a:r>
              <a:rPr lang="en-US" sz="2100" b="1" dirty="0" err="1"/>
              <a:t>gás</a:t>
            </a:r>
            <a:r>
              <a:rPr lang="en-US" sz="2100" dirty="0"/>
              <a:t>: </a:t>
            </a:r>
            <a:r>
              <a:rPr lang="en-US" sz="2100" dirty="0" err="1"/>
              <a:t>Próximos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gerador</a:t>
            </a:r>
            <a:r>
              <a:rPr lang="en-US" sz="2100" dirty="0"/>
              <a:t> e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proteção</a:t>
            </a:r>
            <a:r>
              <a:rPr lang="en-US" sz="2100" dirty="0"/>
              <a:t> </a:t>
            </a:r>
            <a:r>
              <a:rPr lang="en-US" sz="2100" dirty="0" err="1"/>
              <a:t>adequada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58279-66BA-CB76-8DBA-66536A9A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7" y="1690688"/>
            <a:ext cx="5352089" cy="4341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- </a:t>
            </a:r>
            <a:r>
              <a:rPr lang="en-US" sz="3000" b="1" dirty="0" err="1"/>
              <a:t>Resoluções</a:t>
            </a:r>
            <a:r>
              <a:rPr lang="en-US" sz="3000" b="1" dirty="0"/>
              <a:t> </a:t>
            </a:r>
            <a:r>
              <a:rPr lang="en-US" sz="3000" b="1" dirty="0" err="1"/>
              <a:t>Propostas</a:t>
            </a:r>
            <a:endParaRPr lang="en-US" sz="3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Espaço</a:t>
            </a:r>
            <a:r>
              <a:rPr lang="en-US" sz="2100" dirty="0"/>
              <a:t>: </a:t>
            </a:r>
            <a:r>
              <a:rPr lang="en-US" sz="2100" dirty="0" err="1"/>
              <a:t>Redesenhar</a:t>
            </a:r>
            <a:r>
              <a:rPr lang="en-US" sz="2100" dirty="0"/>
              <a:t> </a:t>
            </a:r>
            <a:r>
              <a:rPr lang="en-US" sz="2100" dirty="0" err="1"/>
              <a:t>corredores</a:t>
            </a:r>
            <a:r>
              <a:rPr lang="en-US" sz="2100" dirty="0"/>
              <a:t>, </a:t>
            </a:r>
            <a:r>
              <a:rPr lang="en-US" sz="2100" dirty="0" err="1"/>
              <a:t>criar</a:t>
            </a:r>
            <a:r>
              <a:rPr lang="en-US" sz="2100" dirty="0"/>
              <a:t> </a:t>
            </a:r>
            <a:r>
              <a:rPr lang="en-US" sz="2100" dirty="0" err="1"/>
              <a:t>novas</a:t>
            </a:r>
            <a:r>
              <a:rPr lang="en-US" sz="2100" dirty="0"/>
              <a:t> entradas e </a:t>
            </a:r>
            <a:r>
              <a:rPr lang="en-US" sz="2100" dirty="0" err="1"/>
              <a:t>recepções</a:t>
            </a:r>
            <a:r>
              <a:rPr lang="en-US" sz="2100" dirty="0"/>
              <a:t> para </a:t>
            </a:r>
            <a:r>
              <a:rPr lang="en-US" sz="2100" dirty="0" err="1"/>
              <a:t>separar</a:t>
            </a:r>
            <a:r>
              <a:rPr lang="en-US" sz="2100" dirty="0"/>
              <a:t> </a:t>
            </a:r>
            <a:r>
              <a:rPr lang="en-US" sz="2100" dirty="0" err="1"/>
              <a:t>setores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Setor</a:t>
            </a:r>
            <a:r>
              <a:rPr lang="en-US" sz="2100" b="1" dirty="0"/>
              <a:t> de TI</a:t>
            </a:r>
            <a:r>
              <a:rPr lang="en-US" sz="2100" dirty="0"/>
              <a:t>: </a:t>
            </a:r>
            <a:r>
              <a:rPr lang="en-US" sz="2100" dirty="0" err="1"/>
              <a:t>Relocar</a:t>
            </a:r>
            <a:r>
              <a:rPr lang="en-US" sz="2100" dirty="0"/>
              <a:t> para </a:t>
            </a:r>
            <a:r>
              <a:rPr lang="en-US" sz="2100" dirty="0" err="1"/>
              <a:t>área</a:t>
            </a:r>
            <a:r>
              <a:rPr lang="en-US" sz="2100" dirty="0"/>
              <a:t> </a:t>
            </a:r>
            <a:r>
              <a:rPr lang="en-US" sz="2100" dirty="0" err="1"/>
              <a:t>menos</a:t>
            </a:r>
            <a:r>
              <a:rPr lang="en-US" sz="2100" dirty="0"/>
              <a:t> </a:t>
            </a:r>
            <a:r>
              <a:rPr lang="en-US" sz="2100" dirty="0" err="1"/>
              <a:t>acessível</a:t>
            </a:r>
            <a:r>
              <a:rPr lang="en-US" sz="2100" dirty="0"/>
              <a:t>, </a:t>
            </a:r>
            <a:r>
              <a:rPr lang="en-US" sz="2100" dirty="0" err="1"/>
              <a:t>como</a:t>
            </a:r>
            <a:r>
              <a:rPr lang="en-US" sz="2100" dirty="0"/>
              <a:t> a </a:t>
            </a:r>
            <a:r>
              <a:rPr lang="en-US" sz="2100" dirty="0" err="1"/>
              <a:t>garagem</a:t>
            </a:r>
            <a:r>
              <a:rPr lang="en-US" sz="2100" dirty="0"/>
              <a:t> </a:t>
            </a:r>
            <a:r>
              <a:rPr lang="en-US" sz="2100" dirty="0" err="1"/>
              <a:t>ou</a:t>
            </a:r>
            <a:r>
              <a:rPr lang="en-US" sz="2100" dirty="0"/>
              <a:t> </a:t>
            </a:r>
            <a:r>
              <a:rPr lang="en-US" sz="2100" dirty="0" err="1"/>
              <a:t>setor</a:t>
            </a:r>
            <a:r>
              <a:rPr lang="en-US" sz="2100" dirty="0"/>
              <a:t> de </a:t>
            </a:r>
            <a:r>
              <a:rPr lang="en-US" sz="2100" dirty="0" err="1"/>
              <a:t>itens</a:t>
            </a:r>
            <a:r>
              <a:rPr lang="en-US" sz="2100" dirty="0"/>
              <a:t> </a:t>
            </a:r>
            <a:r>
              <a:rPr lang="en-US" sz="2100" dirty="0" err="1"/>
              <a:t>não</a:t>
            </a:r>
            <a:r>
              <a:rPr lang="en-US" sz="2100" dirty="0"/>
              <a:t> </a:t>
            </a:r>
            <a:r>
              <a:rPr lang="en-US" sz="2100" dirty="0" err="1"/>
              <a:t>perecíveis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Câmeras</a:t>
            </a:r>
            <a:r>
              <a:rPr lang="en-US" sz="2100" dirty="0"/>
              <a:t>: </a:t>
            </a:r>
            <a:r>
              <a:rPr lang="en-US" sz="2100" dirty="0" err="1"/>
              <a:t>Instalar</a:t>
            </a:r>
            <a:r>
              <a:rPr lang="en-US" sz="2100" dirty="0"/>
              <a:t> </a:t>
            </a:r>
            <a:r>
              <a:rPr lang="en-US" sz="2100" dirty="0" err="1"/>
              <a:t>câmeras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corredores</a:t>
            </a:r>
            <a:r>
              <a:rPr lang="en-US" sz="2100" dirty="0"/>
              <a:t>, </a:t>
            </a:r>
            <a:r>
              <a:rPr lang="en-US" sz="2100" dirty="0" err="1"/>
              <a:t>setores</a:t>
            </a:r>
            <a:r>
              <a:rPr lang="en-US" sz="2100" dirty="0"/>
              <a:t> </a:t>
            </a:r>
            <a:r>
              <a:rPr lang="en-US" sz="2100" dirty="0" err="1"/>
              <a:t>internos</a:t>
            </a:r>
            <a:r>
              <a:rPr lang="en-US" sz="2100" dirty="0"/>
              <a:t>, </a:t>
            </a:r>
            <a:r>
              <a:rPr lang="en-US" sz="2100" dirty="0" err="1"/>
              <a:t>garagem</a:t>
            </a:r>
            <a:r>
              <a:rPr lang="en-US" sz="2100" dirty="0"/>
              <a:t> e </a:t>
            </a:r>
            <a:r>
              <a:rPr lang="en-US" sz="2100" dirty="0" err="1"/>
              <a:t>próximo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gerador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Gerador</a:t>
            </a:r>
            <a:r>
              <a:rPr lang="en-US" sz="2100" dirty="0"/>
              <a:t>: </a:t>
            </a:r>
            <a:r>
              <a:rPr lang="en-US" sz="2100" dirty="0" err="1"/>
              <a:t>Transferir</a:t>
            </a:r>
            <a:r>
              <a:rPr lang="en-US" sz="2100" dirty="0"/>
              <a:t> para </a:t>
            </a:r>
            <a:r>
              <a:rPr lang="en-US" sz="2100" dirty="0" err="1"/>
              <a:t>área</a:t>
            </a:r>
            <a:r>
              <a:rPr lang="en-US" sz="2100" dirty="0"/>
              <a:t> </a:t>
            </a:r>
            <a:r>
              <a:rPr lang="en-US" sz="2100" dirty="0" err="1"/>
              <a:t>cercada</a:t>
            </a:r>
            <a:r>
              <a:rPr lang="en-US" sz="2100" dirty="0"/>
              <a:t> e </a:t>
            </a:r>
            <a:r>
              <a:rPr lang="en-US" sz="2100" dirty="0" err="1"/>
              <a:t>segura</a:t>
            </a:r>
            <a:r>
              <a:rPr lang="en-US" sz="2100" dirty="0"/>
              <a:t>, com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restrito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Botijões</a:t>
            </a:r>
            <a:r>
              <a:rPr lang="en-US" sz="2100" dirty="0"/>
              <a:t>: </a:t>
            </a:r>
            <a:r>
              <a:rPr lang="en-US" sz="2100" dirty="0" err="1"/>
              <a:t>Realocar</a:t>
            </a:r>
            <a:r>
              <a:rPr lang="en-US" sz="2100" dirty="0"/>
              <a:t> para </a:t>
            </a:r>
            <a:r>
              <a:rPr lang="en-US" sz="2100" dirty="0" err="1"/>
              <a:t>espaço</a:t>
            </a:r>
            <a:r>
              <a:rPr lang="en-US" sz="2100" dirty="0"/>
              <a:t> </a:t>
            </a:r>
            <a:r>
              <a:rPr lang="en-US" sz="2100" dirty="0" err="1"/>
              <a:t>isolado</a:t>
            </a:r>
            <a:r>
              <a:rPr lang="en-US" sz="2100" dirty="0"/>
              <a:t> e </a:t>
            </a:r>
            <a:r>
              <a:rPr lang="en-US" sz="2100" dirty="0" err="1"/>
              <a:t>trancado</a:t>
            </a:r>
            <a:r>
              <a:rPr lang="en-US" sz="2100" dirty="0"/>
              <a:t>, </a:t>
            </a:r>
            <a:r>
              <a:rPr lang="en-US" sz="2100" dirty="0" err="1"/>
              <a:t>longe</a:t>
            </a:r>
            <a:r>
              <a:rPr lang="en-US" sz="2100" dirty="0"/>
              <a:t> de </a:t>
            </a:r>
            <a:r>
              <a:rPr lang="en-US" sz="2100" dirty="0" err="1"/>
              <a:t>fontes</a:t>
            </a:r>
            <a:r>
              <a:rPr lang="en-US" sz="2100" dirty="0"/>
              <a:t> de </a:t>
            </a:r>
            <a:r>
              <a:rPr lang="en-US" sz="2100" dirty="0" err="1"/>
              <a:t>combustível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8ADA-CC7E-6763-1663-7919C00F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A710-E6B1-7D3D-CE0E-24B7D8D3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2000" dirty="0"/>
              <a:t>Tema 7:  </a:t>
            </a:r>
            <a:br>
              <a:rPr lang="en-US" sz="2000" dirty="0"/>
            </a:br>
            <a:r>
              <a:rPr lang="en-US" sz="3000" b="1" dirty="0" err="1"/>
              <a:t>Avaliação</a:t>
            </a:r>
            <a:r>
              <a:rPr lang="en-US" sz="3000" b="1" dirty="0"/>
              <a:t> de </a:t>
            </a:r>
            <a:r>
              <a:rPr lang="en-US" sz="3000" b="1" dirty="0" err="1"/>
              <a:t>Ameaças</a:t>
            </a:r>
            <a:r>
              <a:rPr lang="en-US" sz="3000" b="1" dirty="0"/>
              <a:t> </a:t>
            </a:r>
            <a:r>
              <a:rPr lang="en-US" sz="3000" b="1" dirty="0" err="1"/>
              <a:t>Digitais</a:t>
            </a:r>
            <a:r>
              <a:rPr lang="en-US" sz="3000" b="1" dirty="0"/>
              <a:t>, </a:t>
            </a:r>
            <a:r>
              <a:rPr lang="en-US" sz="3000" b="1" dirty="0" err="1"/>
              <a:t>Vulnerabilidades</a:t>
            </a:r>
            <a:r>
              <a:rPr lang="en-US" sz="3000" b="1" dirty="0"/>
              <a:t> </a:t>
            </a:r>
            <a:r>
              <a:rPr lang="en-US" sz="3000" b="1" dirty="0" err="1"/>
              <a:t>em</a:t>
            </a:r>
            <a:r>
              <a:rPr lang="en-US" sz="3000" b="1" dirty="0"/>
              <a:t> TI e </a:t>
            </a:r>
            <a:r>
              <a:rPr lang="en-US" sz="3000" b="1" dirty="0" err="1"/>
              <a:t>Medidas</a:t>
            </a:r>
            <a:r>
              <a:rPr lang="en-US" sz="3000" b="1" dirty="0"/>
              <a:t> de </a:t>
            </a:r>
            <a:r>
              <a:rPr lang="en-US" sz="3000" b="1" dirty="0" err="1"/>
              <a:t>Mitigação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D647-AB2F-6B4C-5845-3A60340A22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Riscos</a:t>
            </a:r>
            <a:r>
              <a:rPr lang="en-US" sz="2800" b="1" dirty="0"/>
              <a:t> </a:t>
            </a:r>
            <a:r>
              <a:rPr lang="en-US" sz="2800" b="1" dirty="0" err="1"/>
              <a:t>Identificados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Servidores</a:t>
            </a:r>
            <a:r>
              <a:rPr lang="en-US" sz="2100" dirty="0"/>
              <a:t>: </a:t>
            </a:r>
            <a:r>
              <a:rPr lang="en-US" sz="2100" dirty="0" err="1"/>
              <a:t>Localizados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áreas</a:t>
            </a:r>
            <a:r>
              <a:rPr lang="en-US" sz="2100" dirty="0"/>
              <a:t> </a:t>
            </a:r>
            <a:r>
              <a:rPr lang="en-US" sz="2100" dirty="0" err="1"/>
              <a:t>vulneráveis</a:t>
            </a:r>
            <a:r>
              <a:rPr lang="en-US" sz="2100" dirty="0"/>
              <a:t>, com </a:t>
            </a:r>
            <a:r>
              <a:rPr lang="en-US" sz="2100" dirty="0" err="1"/>
              <a:t>fácil</a:t>
            </a:r>
            <a:r>
              <a:rPr lang="en-US" sz="2100" dirty="0"/>
              <a:t> </a:t>
            </a:r>
            <a:r>
              <a:rPr lang="en-US" sz="2100" dirty="0" err="1"/>
              <a:t>acesso</a:t>
            </a:r>
            <a:r>
              <a:rPr lang="en-US" sz="2100" dirty="0"/>
              <a:t> a </a:t>
            </a:r>
            <a:r>
              <a:rPr lang="en-US" sz="2100" dirty="0" err="1"/>
              <a:t>sabotagens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Armazenamento</a:t>
            </a:r>
            <a:r>
              <a:rPr lang="en-US" sz="2100" b="1" dirty="0"/>
              <a:t> de backups</a:t>
            </a:r>
            <a:r>
              <a:rPr lang="en-US" sz="2100" dirty="0"/>
              <a:t>: </a:t>
            </a:r>
            <a:r>
              <a:rPr lang="en-US" sz="2100" dirty="0" err="1"/>
              <a:t>Realizado</a:t>
            </a:r>
            <a:r>
              <a:rPr lang="en-US" sz="2100" dirty="0"/>
              <a:t> </a:t>
            </a:r>
            <a:r>
              <a:rPr lang="en-US" sz="2100" dirty="0" err="1"/>
              <a:t>fisicamente</a:t>
            </a:r>
            <a:r>
              <a:rPr lang="en-US" sz="2100" dirty="0"/>
              <a:t> </a:t>
            </a:r>
            <a:r>
              <a:rPr lang="en-US" sz="2100" dirty="0" err="1"/>
              <a:t>na</a:t>
            </a:r>
            <a:r>
              <a:rPr lang="en-US" sz="2100" dirty="0"/>
              <a:t> sala de TI, </a:t>
            </a:r>
            <a:r>
              <a:rPr lang="en-US" sz="2100" dirty="0" err="1"/>
              <a:t>expondo</a:t>
            </a:r>
            <a:r>
              <a:rPr lang="en-US" sz="2100" dirty="0"/>
              <a:t> dados </a:t>
            </a:r>
            <a:r>
              <a:rPr lang="en-US" sz="2100" dirty="0" err="1"/>
              <a:t>sensíveis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Sistemas</a:t>
            </a:r>
            <a:r>
              <a:rPr lang="en-US" sz="2100" dirty="0"/>
              <a:t>: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remoto</a:t>
            </a:r>
            <a:r>
              <a:rPr lang="en-US" sz="2100" dirty="0"/>
              <a:t> </a:t>
            </a:r>
            <a:r>
              <a:rPr lang="en-US" sz="2100" dirty="0" err="1"/>
              <a:t>sem</a:t>
            </a:r>
            <a:r>
              <a:rPr lang="en-US" sz="2100" dirty="0"/>
              <a:t> </a:t>
            </a:r>
            <a:r>
              <a:rPr lang="en-US" sz="2100" dirty="0" err="1"/>
              <a:t>proteção</a:t>
            </a:r>
            <a:r>
              <a:rPr lang="en-US" sz="2100" dirty="0"/>
              <a:t> </a:t>
            </a:r>
            <a:r>
              <a:rPr lang="en-US" sz="2100" dirty="0" err="1"/>
              <a:t>adequada</a:t>
            </a:r>
            <a:r>
              <a:rPr lang="en-US" sz="2100" dirty="0"/>
              <a:t> e </a:t>
            </a:r>
            <a:r>
              <a:rPr lang="en-US" sz="2100" dirty="0" err="1"/>
              <a:t>demora</a:t>
            </a:r>
            <a:r>
              <a:rPr lang="en-US" sz="2100" dirty="0"/>
              <a:t> </a:t>
            </a:r>
            <a:r>
              <a:rPr lang="en-US" sz="2100" dirty="0" err="1"/>
              <a:t>nos</a:t>
            </a:r>
            <a:r>
              <a:rPr lang="en-US" sz="2100" dirty="0"/>
              <a:t> </a:t>
            </a:r>
            <a:r>
              <a:rPr lang="en-US" sz="2100" dirty="0" err="1"/>
              <a:t>relatórios</a:t>
            </a:r>
            <a:r>
              <a:rPr lang="en-US" sz="2100" dirty="0"/>
              <a:t> </a:t>
            </a:r>
            <a:r>
              <a:rPr lang="en-US" sz="2100" dirty="0" err="1"/>
              <a:t>ao</a:t>
            </a:r>
            <a:r>
              <a:rPr lang="en-US" sz="2100" dirty="0"/>
              <a:t> </a:t>
            </a:r>
            <a:r>
              <a:rPr lang="en-US" sz="2100" dirty="0" err="1"/>
              <a:t>administrador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7DFB4-DE84-BEC6-3010-32E192736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363378" cy="4206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Resoluções</a:t>
            </a:r>
            <a:r>
              <a:rPr lang="en-US" sz="2800" b="1" dirty="0"/>
              <a:t> </a:t>
            </a:r>
            <a:r>
              <a:rPr lang="en-US" sz="2800" b="1" dirty="0" err="1"/>
              <a:t>Propostas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Servidores</a:t>
            </a:r>
            <a:r>
              <a:rPr lang="en-US" sz="2100" dirty="0"/>
              <a:t>: </a:t>
            </a:r>
            <a:r>
              <a:rPr lang="en-US" sz="2100" dirty="0" err="1"/>
              <a:t>Reforçar</a:t>
            </a:r>
            <a:r>
              <a:rPr lang="en-US" sz="2100" dirty="0"/>
              <a:t> a </a:t>
            </a:r>
            <a:r>
              <a:rPr lang="en-US" sz="2100" dirty="0" err="1"/>
              <a:t>segurança</a:t>
            </a:r>
            <a:r>
              <a:rPr lang="en-US" sz="2100" dirty="0"/>
              <a:t> </a:t>
            </a:r>
            <a:r>
              <a:rPr lang="en-US" sz="2100" dirty="0" err="1"/>
              <a:t>física</a:t>
            </a:r>
            <a:r>
              <a:rPr lang="en-US" sz="2100" dirty="0"/>
              <a:t> e </a:t>
            </a:r>
            <a:r>
              <a:rPr lang="en-US" sz="2100" dirty="0" err="1"/>
              <a:t>implementar</a:t>
            </a:r>
            <a:r>
              <a:rPr lang="en-US" sz="2100" dirty="0"/>
              <a:t> </a:t>
            </a:r>
            <a:r>
              <a:rPr lang="en-US" sz="2100" dirty="0" err="1"/>
              <a:t>troca</a:t>
            </a:r>
            <a:r>
              <a:rPr lang="en-US" sz="2100" dirty="0"/>
              <a:t> </a:t>
            </a:r>
            <a:r>
              <a:rPr lang="en-US" sz="2100" dirty="0" err="1"/>
              <a:t>semanal</a:t>
            </a:r>
            <a:r>
              <a:rPr lang="en-US" sz="2100" dirty="0"/>
              <a:t> de </a:t>
            </a:r>
            <a:r>
              <a:rPr lang="en-US" sz="2100" dirty="0" err="1"/>
              <a:t>senhas</a:t>
            </a:r>
            <a:r>
              <a:rPr lang="en-US" sz="2100" dirty="0"/>
              <a:t> </a:t>
            </a:r>
            <a:r>
              <a:rPr lang="en-US" sz="2100" dirty="0" err="1"/>
              <a:t>enviadas</a:t>
            </a:r>
            <a:r>
              <a:rPr lang="en-US" sz="2100" dirty="0"/>
              <a:t> </a:t>
            </a:r>
            <a:r>
              <a:rPr lang="en-US" sz="2100" dirty="0" err="1"/>
              <a:t>por</a:t>
            </a:r>
            <a:r>
              <a:rPr lang="en-US" sz="2100" dirty="0"/>
              <a:t> e-mail </a:t>
            </a:r>
            <a:r>
              <a:rPr lang="en-US" sz="2100" dirty="0" err="1"/>
              <a:t>ou</a:t>
            </a:r>
            <a:r>
              <a:rPr lang="en-US" sz="2100" dirty="0"/>
              <a:t> 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Backups</a:t>
            </a:r>
            <a:r>
              <a:rPr lang="en-US" sz="2100" dirty="0"/>
              <a:t>: </a:t>
            </a:r>
            <a:r>
              <a:rPr lang="en-US" sz="2100" dirty="0" err="1"/>
              <a:t>Migrar</a:t>
            </a:r>
            <a:r>
              <a:rPr lang="en-US" sz="2100" dirty="0"/>
              <a:t> para </a:t>
            </a:r>
            <a:r>
              <a:rPr lang="en-US" sz="2100" dirty="0" err="1"/>
              <a:t>armazenamento</a:t>
            </a:r>
            <a:r>
              <a:rPr lang="en-US" sz="2100" dirty="0"/>
              <a:t>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nuvem</a:t>
            </a:r>
            <a:r>
              <a:rPr lang="en-US" sz="2100" dirty="0"/>
              <a:t>, com backups </a:t>
            </a:r>
            <a:r>
              <a:rPr lang="en-US" sz="2100" dirty="0" err="1"/>
              <a:t>automáticos</a:t>
            </a:r>
            <a:r>
              <a:rPr lang="en-US" sz="2100" dirty="0"/>
              <a:t> </a:t>
            </a:r>
            <a:r>
              <a:rPr lang="en-US" sz="2100" dirty="0" err="1"/>
              <a:t>semanais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Sistemas</a:t>
            </a:r>
            <a:r>
              <a:rPr lang="en-US" sz="2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Melhorar</a:t>
            </a:r>
            <a:r>
              <a:rPr lang="en-US" sz="2100" dirty="0"/>
              <a:t> a </a:t>
            </a:r>
            <a:r>
              <a:rPr lang="en-US" sz="2100" dirty="0" err="1"/>
              <a:t>segurança</a:t>
            </a:r>
            <a:r>
              <a:rPr lang="en-US" sz="2100" dirty="0"/>
              <a:t> de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remoto</a:t>
            </a:r>
            <a:r>
              <a:rPr lang="en-US" sz="21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Relatórios</a:t>
            </a:r>
            <a:r>
              <a:rPr lang="en-US" sz="2100" dirty="0"/>
              <a:t> de </a:t>
            </a:r>
            <a:r>
              <a:rPr lang="en-US" sz="2100" dirty="0" err="1"/>
              <a:t>acessos</a:t>
            </a:r>
            <a:r>
              <a:rPr lang="en-US" sz="2100" dirty="0"/>
              <a:t> </a:t>
            </a:r>
            <a:r>
              <a:rPr lang="en-US" sz="2100" dirty="0" err="1"/>
              <a:t>mais</a:t>
            </a:r>
            <a:r>
              <a:rPr lang="en-US" sz="2100" dirty="0"/>
              <a:t> </a:t>
            </a:r>
            <a:r>
              <a:rPr lang="en-US" sz="2100" dirty="0" err="1"/>
              <a:t>frequentes</a:t>
            </a:r>
            <a:r>
              <a:rPr lang="en-US" sz="2100" dirty="0"/>
              <a:t> (</a:t>
            </a:r>
            <a:r>
              <a:rPr lang="en-US" sz="2100" dirty="0" err="1"/>
              <a:t>semanalmente</a:t>
            </a:r>
            <a:r>
              <a:rPr lang="en-US" sz="21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Registrar </a:t>
            </a:r>
            <a:r>
              <a:rPr lang="en-US" sz="2100" dirty="0" err="1"/>
              <a:t>tentativas</a:t>
            </a:r>
            <a:r>
              <a:rPr lang="en-US" sz="2100" dirty="0"/>
              <a:t> de </a:t>
            </a:r>
            <a:r>
              <a:rPr lang="en-US" sz="2100" dirty="0" err="1"/>
              <a:t>acesso</a:t>
            </a:r>
            <a:r>
              <a:rPr lang="en-US" sz="2100" dirty="0"/>
              <a:t> </a:t>
            </a:r>
            <a:r>
              <a:rPr lang="en-US" sz="2100" dirty="0" err="1"/>
              <a:t>falhas</a:t>
            </a:r>
            <a:r>
              <a:rPr lang="en-US" sz="2100" dirty="0"/>
              <a:t> para </a:t>
            </a:r>
            <a:r>
              <a:rPr lang="en-US" sz="2100" dirty="0" err="1"/>
              <a:t>monitorar</a:t>
            </a:r>
            <a:r>
              <a:rPr lang="en-US" sz="2100" dirty="0"/>
              <a:t> </a:t>
            </a:r>
            <a:r>
              <a:rPr lang="en-US" sz="2100" dirty="0" err="1"/>
              <a:t>possíveis</a:t>
            </a:r>
            <a:r>
              <a:rPr lang="en-US" sz="2100" dirty="0"/>
              <a:t> </a:t>
            </a:r>
            <a:r>
              <a:rPr lang="en-US" sz="2100" dirty="0" err="1"/>
              <a:t>invasores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4E95-FEB7-A750-EDFB-6176369B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324D-5376-571A-7A0D-7F9A487C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200" dirty="0"/>
              <a:t>Tema</a:t>
            </a:r>
            <a:r>
              <a:rPr lang="en-US" sz="2200" b="1" dirty="0"/>
              <a:t> 8:</a:t>
            </a:r>
            <a:br>
              <a:rPr lang="en-US" sz="2200" b="1" dirty="0"/>
            </a:br>
            <a:r>
              <a:rPr lang="en-US" sz="3300" b="1" dirty="0" err="1"/>
              <a:t>Análise</a:t>
            </a:r>
            <a:r>
              <a:rPr lang="en-US" sz="3300" b="1" dirty="0"/>
              <a:t> da </a:t>
            </a:r>
            <a:r>
              <a:rPr lang="en-US" sz="3300" b="1" dirty="0" err="1"/>
              <a:t>solução</a:t>
            </a:r>
            <a:r>
              <a:rPr lang="en-US" sz="3300" b="1" dirty="0"/>
              <a:t> de TI do </a:t>
            </a:r>
            <a:r>
              <a:rPr lang="en-US" sz="3300" b="1" dirty="0" err="1"/>
              <a:t>negócio</a:t>
            </a:r>
            <a:r>
              <a:rPr lang="en-US" sz="3300" b="1" dirty="0"/>
              <a:t>, </a:t>
            </a:r>
            <a:r>
              <a:rPr lang="en-US" sz="3300" b="1" dirty="0" err="1"/>
              <a:t>avaliando</a:t>
            </a:r>
            <a:r>
              <a:rPr lang="en-US" sz="3300" b="1" dirty="0"/>
              <a:t> </a:t>
            </a:r>
            <a:r>
              <a:rPr lang="en-US" sz="3300" b="1" dirty="0" err="1"/>
              <a:t>falhas</a:t>
            </a:r>
            <a:r>
              <a:rPr lang="en-US" sz="3300" b="1" dirty="0"/>
              <a:t> de </a:t>
            </a:r>
            <a:r>
              <a:rPr lang="en-US" sz="3300" b="1" dirty="0" err="1"/>
              <a:t>segurança</a:t>
            </a:r>
            <a:r>
              <a:rPr lang="en-US" sz="3300" b="1" dirty="0"/>
              <a:t> e </a:t>
            </a:r>
            <a:r>
              <a:rPr lang="en-US" sz="3300" b="1" dirty="0" err="1"/>
              <a:t>propondo</a:t>
            </a:r>
            <a:r>
              <a:rPr lang="en-US" sz="3300" b="1" dirty="0"/>
              <a:t> </a:t>
            </a:r>
            <a:r>
              <a:rPr lang="en-US" sz="3300" b="1" dirty="0" err="1"/>
              <a:t>melhorias</a:t>
            </a:r>
            <a:r>
              <a:rPr lang="en-US" sz="3300" b="1" dirty="0"/>
              <a:t> para </a:t>
            </a:r>
            <a:r>
              <a:rPr lang="en-US" sz="3300" b="1" dirty="0" err="1"/>
              <a:t>proteger</a:t>
            </a:r>
            <a:r>
              <a:rPr lang="en-US" sz="3300" b="1" dirty="0"/>
              <a:t> as </a:t>
            </a:r>
            <a:r>
              <a:rPr lang="en-US" sz="3300" b="1" dirty="0" err="1"/>
              <a:t>operações</a:t>
            </a:r>
            <a:r>
              <a:rPr lang="en-US" sz="3300" b="1" dirty="0"/>
              <a:t>.</a:t>
            </a:r>
            <a:br>
              <a:rPr lang="en-US" sz="3300" b="1" dirty="0"/>
            </a:br>
            <a:endParaRPr lang="en-US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5482-ED8C-5F9E-5E30-E7278644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378" y="1825625"/>
            <a:ext cx="5274846" cy="420638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8000" b="1" dirty="0" err="1"/>
              <a:t>Problemas</a:t>
            </a:r>
            <a:r>
              <a:rPr lang="en-US" sz="8000" b="1" dirty="0"/>
              <a:t> de </a:t>
            </a:r>
            <a:r>
              <a:rPr lang="en-US" sz="8000" b="1" dirty="0" err="1"/>
              <a:t>Segurança</a:t>
            </a:r>
            <a:r>
              <a:rPr lang="en-US" sz="8000" b="1" dirty="0"/>
              <a:t> </a:t>
            </a:r>
            <a:r>
              <a:rPr lang="en-US" sz="8000" b="1" dirty="0" err="1"/>
              <a:t>Identificados</a:t>
            </a:r>
            <a:br>
              <a:rPr lang="en-US" sz="4000" b="1" dirty="0"/>
            </a:br>
            <a:endParaRPr lang="en-US" sz="4000" b="1" dirty="0"/>
          </a:p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Cibersegurança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/>
              <a:t>Backup e </a:t>
            </a:r>
            <a:r>
              <a:rPr lang="en-US" sz="3700" b="1" dirty="0" err="1"/>
              <a:t>servidores</a:t>
            </a:r>
            <a:r>
              <a:rPr lang="en-US" sz="3700" b="1" dirty="0"/>
              <a:t> no </a:t>
            </a:r>
            <a:r>
              <a:rPr lang="en-US" sz="3700" b="1" dirty="0" err="1"/>
              <a:t>mesmo</a:t>
            </a:r>
            <a:r>
              <a:rPr lang="en-US" sz="3700" b="1" dirty="0"/>
              <a:t> local</a:t>
            </a:r>
            <a:r>
              <a:rPr lang="en-US" sz="3700" dirty="0"/>
              <a:t>: Risco de </a:t>
            </a:r>
            <a:r>
              <a:rPr lang="en-US" sz="3700" dirty="0" err="1"/>
              <a:t>perda</a:t>
            </a:r>
            <a:r>
              <a:rPr lang="en-US" sz="3700" dirty="0"/>
              <a:t> total de dados </a:t>
            </a:r>
            <a:r>
              <a:rPr lang="en-US" sz="3700" dirty="0" err="1"/>
              <a:t>em</a:t>
            </a:r>
            <a:r>
              <a:rPr lang="en-US" sz="3700" dirty="0"/>
              <a:t> </a:t>
            </a:r>
            <a:r>
              <a:rPr lang="en-US" sz="3700" dirty="0" err="1"/>
              <a:t>caso</a:t>
            </a:r>
            <a:r>
              <a:rPr lang="en-US" sz="3700" dirty="0"/>
              <a:t> de </a:t>
            </a:r>
            <a:r>
              <a:rPr lang="en-US" sz="3700" dirty="0" err="1"/>
              <a:t>desastre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Acesso</a:t>
            </a:r>
            <a:r>
              <a:rPr lang="en-US" sz="3700" b="1" dirty="0"/>
              <a:t> </a:t>
            </a:r>
            <a:r>
              <a:rPr lang="en-US" sz="3700" b="1" dirty="0" err="1"/>
              <a:t>remoto</a:t>
            </a:r>
            <a:r>
              <a:rPr lang="en-US" sz="3700" b="1" dirty="0"/>
              <a:t> </a:t>
            </a:r>
            <a:r>
              <a:rPr lang="en-US" sz="3700" b="1" dirty="0" err="1"/>
              <a:t>frágil</a:t>
            </a:r>
            <a:r>
              <a:rPr lang="en-US" sz="3700" dirty="0"/>
              <a:t>: </a:t>
            </a:r>
            <a:r>
              <a:rPr lang="en-US" sz="3700" dirty="0" err="1"/>
              <a:t>Apenas</a:t>
            </a:r>
            <a:r>
              <a:rPr lang="en-US" sz="3700" dirty="0"/>
              <a:t> </a:t>
            </a:r>
            <a:r>
              <a:rPr lang="en-US" sz="3700" dirty="0" err="1"/>
              <a:t>usuário</a:t>
            </a:r>
            <a:r>
              <a:rPr lang="en-US" sz="3700" dirty="0"/>
              <a:t> e </a:t>
            </a:r>
            <a:r>
              <a:rPr lang="en-US" sz="3700" dirty="0" err="1"/>
              <a:t>senha</a:t>
            </a:r>
            <a:r>
              <a:rPr lang="en-US" sz="3700" dirty="0"/>
              <a:t>, </a:t>
            </a:r>
            <a:r>
              <a:rPr lang="en-US" sz="3700" dirty="0" err="1"/>
              <a:t>suscetível</a:t>
            </a:r>
            <a:r>
              <a:rPr lang="en-US" sz="3700" dirty="0"/>
              <a:t> a </a:t>
            </a:r>
            <a:r>
              <a:rPr lang="en-US" sz="3700" dirty="0" err="1"/>
              <a:t>ataques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Monitoramento</a:t>
            </a:r>
            <a:r>
              <a:rPr lang="en-US" sz="3700" b="1" dirty="0"/>
              <a:t> de </a:t>
            </a:r>
            <a:r>
              <a:rPr lang="en-US" sz="3700" b="1" dirty="0" err="1"/>
              <a:t>acessos</a:t>
            </a:r>
            <a:r>
              <a:rPr lang="en-US" sz="3700" b="1" dirty="0"/>
              <a:t> </a:t>
            </a:r>
            <a:r>
              <a:rPr lang="en-US" sz="3700" b="1" dirty="0" err="1"/>
              <a:t>falhos</a:t>
            </a:r>
            <a:r>
              <a:rPr lang="en-US" sz="3700" b="1" dirty="0"/>
              <a:t> </a:t>
            </a:r>
            <a:r>
              <a:rPr lang="en-US" sz="3700" b="1" dirty="0" err="1"/>
              <a:t>desativado</a:t>
            </a:r>
            <a:r>
              <a:rPr lang="en-US" sz="3700" dirty="0"/>
              <a:t>: </a:t>
            </a:r>
            <a:r>
              <a:rPr lang="en-US" sz="3700" dirty="0" err="1"/>
              <a:t>Dificulta</a:t>
            </a:r>
            <a:r>
              <a:rPr lang="en-US" sz="3700" dirty="0"/>
              <a:t> </a:t>
            </a:r>
            <a:r>
              <a:rPr lang="en-US" sz="3700" dirty="0" err="1"/>
              <a:t>identificar</a:t>
            </a:r>
            <a:r>
              <a:rPr lang="en-US" sz="3700" dirty="0"/>
              <a:t> </a:t>
            </a:r>
            <a:r>
              <a:rPr lang="en-US" sz="3700" dirty="0" err="1"/>
              <a:t>tentativas</a:t>
            </a:r>
            <a:r>
              <a:rPr lang="en-US" sz="3700" dirty="0"/>
              <a:t> de </a:t>
            </a:r>
            <a:r>
              <a:rPr lang="en-US" sz="3700" dirty="0" err="1"/>
              <a:t>invasão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/>
              <a:t>Imagens de </a:t>
            </a:r>
            <a:r>
              <a:rPr lang="en-US" sz="3700" b="1" dirty="0" err="1"/>
              <a:t>segurança</a:t>
            </a:r>
            <a:r>
              <a:rPr lang="en-US" sz="3700" b="1" dirty="0"/>
              <a:t> </a:t>
            </a:r>
            <a:r>
              <a:rPr lang="en-US" sz="3700" b="1" dirty="0" err="1"/>
              <a:t>centralizadas</a:t>
            </a:r>
            <a:r>
              <a:rPr lang="en-US" sz="3700" dirty="0"/>
              <a:t>: </a:t>
            </a:r>
            <a:r>
              <a:rPr lang="en-US" sz="3700" dirty="0" err="1"/>
              <a:t>Vulneráveis</a:t>
            </a:r>
            <a:r>
              <a:rPr lang="en-US" sz="3700" dirty="0"/>
              <a:t> a </a:t>
            </a:r>
            <a:r>
              <a:rPr lang="en-US" sz="3700" dirty="0" err="1"/>
              <a:t>falhas</a:t>
            </a:r>
            <a:r>
              <a:rPr lang="en-US" sz="3700" dirty="0"/>
              <a:t> e </a:t>
            </a:r>
            <a:r>
              <a:rPr lang="en-US" sz="3700" dirty="0" err="1"/>
              <a:t>ataques</a:t>
            </a:r>
            <a:r>
              <a:rPr lang="en-US" sz="3700" dirty="0"/>
              <a:t> no </a:t>
            </a:r>
            <a:r>
              <a:rPr lang="en-US" sz="3700" dirty="0" err="1"/>
              <a:t>servidor</a:t>
            </a:r>
            <a:r>
              <a:rPr lang="en-US" sz="3700" dirty="0"/>
              <a:t> principal.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Física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Controle</a:t>
            </a:r>
            <a:r>
              <a:rPr lang="en-US" sz="3700" b="1" dirty="0"/>
              <a:t> de </a:t>
            </a:r>
            <a:r>
              <a:rPr lang="en-US" sz="3700" b="1" dirty="0" err="1"/>
              <a:t>acesso</a:t>
            </a:r>
            <a:r>
              <a:rPr lang="en-US" sz="3700" b="1" dirty="0"/>
              <a:t> manual </a:t>
            </a:r>
            <a:r>
              <a:rPr lang="en-US" sz="3700" b="1" dirty="0" err="1"/>
              <a:t>nos</a:t>
            </a:r>
            <a:r>
              <a:rPr lang="en-US" sz="3700" b="1" dirty="0"/>
              <a:t> </a:t>
            </a:r>
            <a:r>
              <a:rPr lang="en-US" sz="3700" b="1" dirty="0" err="1"/>
              <a:t>depósitos</a:t>
            </a:r>
            <a:r>
              <a:rPr lang="en-US" sz="3700" b="1" dirty="0"/>
              <a:t> e </a:t>
            </a:r>
            <a:r>
              <a:rPr lang="en-US" sz="3700" b="1" dirty="0" err="1"/>
              <a:t>garagem</a:t>
            </a:r>
            <a:r>
              <a:rPr lang="en-US" sz="3700" dirty="0"/>
              <a:t>: </a:t>
            </a:r>
            <a:r>
              <a:rPr lang="en-US" sz="3700" dirty="0" err="1"/>
              <a:t>Facilidade</a:t>
            </a:r>
            <a:r>
              <a:rPr lang="en-US" sz="3700" dirty="0"/>
              <a:t> de entrada </a:t>
            </a:r>
            <a:r>
              <a:rPr lang="en-US" sz="3700" dirty="0" err="1"/>
              <a:t>não</a:t>
            </a:r>
            <a:r>
              <a:rPr lang="en-US" sz="3700" dirty="0"/>
              <a:t> </a:t>
            </a:r>
            <a:r>
              <a:rPr lang="en-US" sz="3700" dirty="0" err="1"/>
              <a:t>autorizada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Gerador</a:t>
            </a:r>
            <a:r>
              <a:rPr lang="en-US" sz="3700" b="1" dirty="0"/>
              <a:t> </a:t>
            </a:r>
            <a:r>
              <a:rPr lang="en-US" sz="3700" b="1" dirty="0" err="1"/>
              <a:t>próximo</a:t>
            </a:r>
            <a:r>
              <a:rPr lang="en-US" sz="3700" b="1" dirty="0"/>
              <a:t> a </a:t>
            </a:r>
            <a:r>
              <a:rPr lang="en-US" sz="3700" b="1" dirty="0" err="1"/>
              <a:t>botijões</a:t>
            </a:r>
            <a:r>
              <a:rPr lang="en-US" sz="3700" b="1" dirty="0"/>
              <a:t> de </a:t>
            </a:r>
            <a:r>
              <a:rPr lang="en-US" sz="3700" b="1" dirty="0" err="1"/>
              <a:t>gás</a:t>
            </a:r>
            <a:r>
              <a:rPr lang="en-US" sz="3700" dirty="0"/>
              <a:t>: Alto </a:t>
            </a:r>
            <a:r>
              <a:rPr lang="en-US" sz="3700" dirty="0" err="1"/>
              <a:t>risco</a:t>
            </a:r>
            <a:r>
              <a:rPr lang="en-US" sz="3700" dirty="0"/>
              <a:t> de </a:t>
            </a:r>
            <a:r>
              <a:rPr lang="en-US" sz="3700" dirty="0" err="1"/>
              <a:t>explosão</a:t>
            </a:r>
            <a:r>
              <a:rPr lang="en-US" sz="3700" dirty="0"/>
              <a:t> que </a:t>
            </a:r>
            <a:r>
              <a:rPr lang="en-US" sz="3700" dirty="0" err="1"/>
              <a:t>pode</a:t>
            </a:r>
            <a:r>
              <a:rPr lang="en-US" sz="3700" dirty="0"/>
              <a:t> </a:t>
            </a:r>
            <a:r>
              <a:rPr lang="en-US" sz="3700" dirty="0" err="1"/>
              <a:t>impactar</a:t>
            </a:r>
            <a:r>
              <a:rPr lang="en-US" sz="3700" dirty="0"/>
              <a:t> a TI.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7D107E-A68E-A392-E7E4-D8E6C008F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8000" dirty="0" err="1"/>
              <a:t>Propostas</a:t>
            </a:r>
            <a:r>
              <a:rPr lang="en-US" sz="8000" dirty="0"/>
              <a:t> de </a:t>
            </a:r>
            <a:r>
              <a:rPr lang="en-US" sz="8000" dirty="0" err="1"/>
              <a:t>Melhoria</a:t>
            </a:r>
            <a:endParaRPr lang="en-US" sz="8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700" b="1" dirty="0"/>
              <a:t> </a:t>
            </a:r>
            <a:r>
              <a:rPr lang="en-US" sz="3700" b="1" dirty="0" err="1"/>
              <a:t>Cibersegurança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/>
              <a:t>Backup </a:t>
            </a:r>
            <a:r>
              <a:rPr lang="en-US" sz="3700" b="1" dirty="0" err="1"/>
              <a:t>externo</a:t>
            </a:r>
            <a:r>
              <a:rPr lang="en-US" sz="3700" b="1" dirty="0"/>
              <a:t> </a:t>
            </a:r>
            <a:r>
              <a:rPr lang="en-US" sz="3700" b="1" dirty="0" err="1"/>
              <a:t>ou</a:t>
            </a:r>
            <a:r>
              <a:rPr lang="en-US" sz="3700" b="1" dirty="0"/>
              <a:t> </a:t>
            </a:r>
            <a:r>
              <a:rPr lang="en-US" sz="3700" b="1" dirty="0" err="1"/>
              <a:t>em</a:t>
            </a:r>
            <a:r>
              <a:rPr lang="en-US" sz="3700" b="1" dirty="0"/>
              <a:t> </a:t>
            </a:r>
            <a:r>
              <a:rPr lang="en-US" sz="3700" b="1" dirty="0" err="1"/>
              <a:t>nuvem</a:t>
            </a:r>
            <a:r>
              <a:rPr lang="en-US" sz="3700" dirty="0"/>
              <a:t>: </a:t>
            </a:r>
            <a:r>
              <a:rPr lang="en-US" sz="3700" dirty="0" err="1"/>
              <a:t>Proteção</a:t>
            </a:r>
            <a:r>
              <a:rPr lang="en-US" sz="3700" dirty="0"/>
              <a:t> contra </a:t>
            </a:r>
            <a:r>
              <a:rPr lang="en-US" sz="3700" dirty="0" err="1"/>
              <a:t>perdas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Autenticação</a:t>
            </a:r>
            <a:r>
              <a:rPr lang="en-US" sz="3700" b="1" dirty="0"/>
              <a:t> </a:t>
            </a:r>
            <a:r>
              <a:rPr lang="en-US" sz="3700" b="1" dirty="0" err="1"/>
              <a:t>multifator</a:t>
            </a:r>
            <a:r>
              <a:rPr lang="en-US" sz="3700" b="1" dirty="0"/>
              <a:t> e VPN</a:t>
            </a:r>
            <a:r>
              <a:rPr lang="en-US" sz="3700" dirty="0"/>
              <a:t>: </a:t>
            </a:r>
            <a:r>
              <a:rPr lang="en-US" sz="3700" dirty="0" err="1"/>
              <a:t>Acesso</a:t>
            </a:r>
            <a:r>
              <a:rPr lang="en-US" sz="3700" dirty="0"/>
              <a:t> </a:t>
            </a:r>
            <a:r>
              <a:rPr lang="en-US" sz="3700" dirty="0" err="1"/>
              <a:t>remoto</a:t>
            </a:r>
            <a:r>
              <a:rPr lang="en-US" sz="3700" dirty="0"/>
              <a:t> </a:t>
            </a:r>
            <a:r>
              <a:rPr lang="en-US" sz="3700" dirty="0" err="1"/>
              <a:t>mais</a:t>
            </a:r>
            <a:r>
              <a:rPr lang="en-US" sz="3700" dirty="0"/>
              <a:t> </a:t>
            </a:r>
            <a:r>
              <a:rPr lang="en-US" sz="3700" dirty="0" err="1"/>
              <a:t>seguro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Reativar</a:t>
            </a:r>
            <a:r>
              <a:rPr lang="en-US" sz="3700" b="1" dirty="0"/>
              <a:t> </a:t>
            </a:r>
            <a:r>
              <a:rPr lang="en-US" sz="3700" b="1" dirty="0" err="1"/>
              <a:t>monitoramento</a:t>
            </a:r>
            <a:r>
              <a:rPr lang="en-US" sz="3700" b="1" dirty="0"/>
              <a:t> de </a:t>
            </a:r>
            <a:r>
              <a:rPr lang="en-US" sz="3700" b="1" dirty="0" err="1"/>
              <a:t>acessos</a:t>
            </a:r>
            <a:r>
              <a:rPr lang="en-US" sz="3700" b="1" dirty="0"/>
              <a:t> </a:t>
            </a:r>
            <a:r>
              <a:rPr lang="en-US" sz="3700" b="1" dirty="0" err="1"/>
              <a:t>falhos</a:t>
            </a:r>
            <a:r>
              <a:rPr lang="en-US" sz="3700" dirty="0"/>
              <a:t>: </a:t>
            </a:r>
            <a:r>
              <a:rPr lang="en-US" sz="3700" dirty="0" err="1"/>
              <a:t>Alertas</a:t>
            </a:r>
            <a:r>
              <a:rPr lang="en-US" sz="3700" dirty="0"/>
              <a:t> para </a:t>
            </a:r>
            <a:r>
              <a:rPr lang="en-US" sz="3700" dirty="0" err="1"/>
              <a:t>tentativas</a:t>
            </a:r>
            <a:r>
              <a:rPr lang="en-US" sz="3700" dirty="0"/>
              <a:t> </a:t>
            </a:r>
            <a:r>
              <a:rPr lang="en-US" sz="3700" dirty="0" err="1"/>
              <a:t>suspeitas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Servidor</a:t>
            </a:r>
            <a:r>
              <a:rPr lang="en-US" sz="3700" b="1" dirty="0"/>
              <a:t> </a:t>
            </a:r>
            <a:r>
              <a:rPr lang="en-US" sz="3700" b="1" dirty="0" err="1"/>
              <a:t>separado</a:t>
            </a:r>
            <a:r>
              <a:rPr lang="en-US" sz="3700" b="1" dirty="0"/>
              <a:t> para imagens de </a:t>
            </a:r>
            <a:r>
              <a:rPr lang="en-US" sz="3700" b="1" dirty="0" err="1"/>
              <a:t>segurança</a:t>
            </a:r>
            <a:r>
              <a:rPr lang="en-US" sz="3700" dirty="0"/>
              <a:t>: </a:t>
            </a:r>
            <a:r>
              <a:rPr lang="en-US" sz="3700" dirty="0" err="1"/>
              <a:t>Isolamento</a:t>
            </a:r>
            <a:r>
              <a:rPr lang="en-US" sz="3700" dirty="0"/>
              <a:t> para </a:t>
            </a:r>
            <a:r>
              <a:rPr lang="en-US" sz="3700" dirty="0" err="1"/>
              <a:t>maior</a:t>
            </a:r>
            <a:r>
              <a:rPr lang="en-US" sz="3700" dirty="0"/>
              <a:t> </a:t>
            </a:r>
            <a:r>
              <a:rPr lang="en-US" sz="3700" dirty="0" err="1"/>
              <a:t>proteção</a:t>
            </a:r>
            <a:r>
              <a:rPr lang="en-US" sz="3700" dirty="0"/>
              <a:t>.</a:t>
            </a:r>
          </a:p>
          <a:p>
            <a:pPr marL="0" indent="0">
              <a:buNone/>
            </a:pPr>
            <a:endParaRPr lang="en-US" sz="3700" b="1" dirty="0"/>
          </a:p>
          <a:p>
            <a:pPr marL="0" indent="0">
              <a:buNone/>
            </a:pPr>
            <a:r>
              <a:rPr lang="en-US" sz="3700" b="1" dirty="0"/>
              <a:t>- </a:t>
            </a:r>
            <a:r>
              <a:rPr lang="en-US" sz="3700" b="1" dirty="0" err="1"/>
              <a:t>Física</a:t>
            </a:r>
            <a:endParaRPr lang="en-US" sz="3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Acesso</a:t>
            </a:r>
            <a:r>
              <a:rPr lang="en-US" sz="3700" b="1" dirty="0"/>
              <a:t> </a:t>
            </a:r>
            <a:r>
              <a:rPr lang="en-US" sz="3700" b="1" dirty="0" err="1"/>
              <a:t>biométrico</a:t>
            </a:r>
            <a:r>
              <a:rPr lang="en-US" sz="3700" b="1" dirty="0"/>
              <a:t> e </a:t>
            </a:r>
            <a:r>
              <a:rPr lang="en-US" sz="3700" b="1" dirty="0" err="1"/>
              <a:t>mais</a:t>
            </a:r>
            <a:r>
              <a:rPr lang="en-US" sz="3700" b="1" dirty="0"/>
              <a:t> </a:t>
            </a:r>
            <a:r>
              <a:rPr lang="en-US" sz="3700" b="1" dirty="0" err="1"/>
              <a:t>câmeras</a:t>
            </a:r>
            <a:r>
              <a:rPr lang="en-US" sz="3700" dirty="0"/>
              <a:t>: </a:t>
            </a:r>
            <a:r>
              <a:rPr lang="en-US" sz="3700" dirty="0" err="1"/>
              <a:t>Melhor</a:t>
            </a:r>
            <a:r>
              <a:rPr lang="en-US" sz="3700" dirty="0"/>
              <a:t> </a:t>
            </a:r>
            <a:r>
              <a:rPr lang="en-US" sz="3700" dirty="0" err="1"/>
              <a:t>controle</a:t>
            </a:r>
            <a:r>
              <a:rPr lang="en-US" sz="3700" dirty="0"/>
              <a:t> </a:t>
            </a:r>
            <a:r>
              <a:rPr lang="en-US" sz="3700" dirty="0" err="1"/>
              <a:t>nos</a:t>
            </a:r>
            <a:r>
              <a:rPr lang="en-US" sz="3700" dirty="0"/>
              <a:t> </a:t>
            </a:r>
            <a:r>
              <a:rPr lang="en-US" sz="3700" dirty="0" err="1"/>
              <a:t>depósitos</a:t>
            </a:r>
            <a:r>
              <a:rPr lang="en-US" sz="3700" dirty="0"/>
              <a:t> e </a:t>
            </a:r>
            <a:r>
              <a:rPr lang="en-US" sz="3700" dirty="0" err="1"/>
              <a:t>garagem</a:t>
            </a:r>
            <a:r>
              <a:rPr lang="en-US" sz="3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00" b="1" dirty="0" err="1"/>
              <a:t>Relocar</a:t>
            </a:r>
            <a:r>
              <a:rPr lang="en-US" sz="3700" b="1" dirty="0"/>
              <a:t> </a:t>
            </a:r>
            <a:r>
              <a:rPr lang="en-US" sz="3700" b="1" dirty="0" err="1"/>
              <a:t>botijões</a:t>
            </a:r>
            <a:r>
              <a:rPr lang="en-US" sz="3700" b="1" dirty="0"/>
              <a:t> de </a:t>
            </a:r>
            <a:r>
              <a:rPr lang="en-US" sz="3700" b="1" dirty="0" err="1"/>
              <a:t>gás</a:t>
            </a:r>
            <a:r>
              <a:rPr lang="en-US" sz="3700" dirty="0"/>
              <a:t>: </a:t>
            </a:r>
            <a:r>
              <a:rPr lang="en-US" sz="3700" dirty="0" err="1"/>
              <a:t>Distância</a:t>
            </a:r>
            <a:r>
              <a:rPr lang="en-US" sz="3700" dirty="0"/>
              <a:t> </a:t>
            </a:r>
            <a:r>
              <a:rPr lang="en-US" sz="3700" dirty="0" err="1"/>
              <a:t>segura</a:t>
            </a:r>
            <a:r>
              <a:rPr lang="en-US" sz="3700" dirty="0"/>
              <a:t> do </a:t>
            </a:r>
            <a:r>
              <a:rPr lang="en-US" sz="3700" dirty="0" err="1"/>
              <a:t>gerador</a:t>
            </a:r>
            <a:r>
              <a:rPr lang="en-US" sz="3700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4847-5D4D-2F28-9584-C6B59A00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pic>
        <p:nvPicPr>
          <p:cNvPr id="8" name="Tema 8">
            <a:hlinkClick r:id="" action="ppaction://media"/>
            <a:extLst>
              <a:ext uri="{FF2B5EF4-FFF2-40B4-BE49-F238E27FC236}">
                <a16:creationId xmlns:a16="http://schemas.microsoft.com/office/drawing/2014/main" id="{EB18063C-ACDA-E4ED-C3F2-B13501502E5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42090" y="6281448"/>
            <a:ext cx="407924" cy="4079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95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9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1219</Words>
  <Application>Microsoft Macintosh PowerPoint</Application>
  <PresentationFormat>Widescreen</PresentationFormat>
  <Paragraphs>146</Paragraphs>
  <Slides>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.AppleSystemUIFont</vt:lpstr>
      <vt:lpstr>Aptos</vt:lpstr>
      <vt:lpstr>Arial</vt:lpstr>
      <vt:lpstr>Dante</vt:lpstr>
      <vt:lpstr>Dante (Headings)2</vt:lpstr>
      <vt:lpstr>UICTFontTextStyleBody</vt:lpstr>
      <vt:lpstr>Wingdings 2</vt:lpstr>
      <vt:lpstr>OffsetVTI</vt:lpstr>
      <vt:lpstr>Estudo de Caso Office Solutions</vt:lpstr>
      <vt:lpstr>Tema 1:  Análise crítica do controle de acesso físico e lógico, com expectativas, falhas identificadas e propostas de melhorias. </vt:lpstr>
      <vt:lpstr>Tema 2:  Análise do controle de acesso lógico, com expectativas, críticas e propostas de melhorias. </vt:lpstr>
      <vt:lpstr>Tema 3:  Análise dos riscos ao negócio por ameaças físicas, identificando vulnerabilidades, ameaças e avaliando a gravidade dos impactos.  </vt:lpstr>
      <vt:lpstr>Tema 4:  Análise de Riscos Digitais: Ameaças, Vulnerabilidades e Impactos ao Negócio </vt:lpstr>
      <vt:lpstr>Tema 5:   Plano de Contingência Simplificado para Garantir a Continuidade dos Negócios</vt:lpstr>
      <vt:lpstr>Tema 6:   Avaliação de Ameaças Físicas, Vulnerabilidades e Medidas de Mitigação</vt:lpstr>
      <vt:lpstr>Tema 7:   Avaliação de Ameaças Digitais, Vulnerabilidades em TI e Medidas de Mitigação </vt:lpstr>
      <vt:lpstr> Tema 8: Análise da solução de TI do negócio, avaliando falhas de segurança e propondo melhorias para proteger as operações.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Office Solutions</dc:title>
  <dc:creator>Vinicius Natale Rebelo - 824227119</dc:creator>
  <cp:lastModifiedBy>Vinicius Natale Rebelo - 824227119</cp:lastModifiedBy>
  <cp:revision>1</cp:revision>
  <dcterms:created xsi:type="dcterms:W3CDTF">2024-11-17T23:46:59Z</dcterms:created>
  <dcterms:modified xsi:type="dcterms:W3CDTF">2024-11-19T21:38:32Z</dcterms:modified>
</cp:coreProperties>
</file>