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1168-357D-4427-AF74-9A095D9EE5E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8332-2D4B-4BE2-AF18-F4A27C92CCC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1168-357D-4427-AF74-9A095D9EE5E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8332-2D4B-4BE2-AF18-F4A27C92CCC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1168-357D-4427-AF74-9A095D9EE5E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8332-2D4B-4BE2-AF18-F4A27C92CCC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1168-357D-4427-AF74-9A095D9EE5E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8332-2D4B-4BE2-AF18-F4A27C92CCC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1168-357D-4427-AF74-9A095D9EE5E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8332-2D4B-4BE2-AF18-F4A27C92CCC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1168-357D-4427-AF74-9A095D9EE5E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8332-2D4B-4BE2-AF18-F4A27C92CCC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1168-357D-4427-AF74-9A095D9EE5E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8332-2D4B-4BE2-AF18-F4A27C92CCC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1168-357D-4427-AF74-9A095D9EE5E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8332-2D4B-4BE2-AF18-F4A27C92CCC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1168-357D-4427-AF74-9A095D9EE5E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8332-2D4B-4BE2-AF18-F4A27C92CCC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1168-357D-4427-AF74-9A095D9EE5E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8332-2D4B-4BE2-AF18-F4A27C92CCC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1168-357D-4427-AF74-9A095D9EE5E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8332-2D4B-4BE2-AF18-F4A27C92CCC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F1168-357D-4427-AF74-9A095D9EE5E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C8332-2D4B-4BE2-AF18-F4A27C92CCC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08) Uma empresa de vendas de Celulares paga a seu vendedor um fixo de R$1.200,00 reais por mês, mais uma comissão de 15% pelo seu valor de vendas no mês. Faça um algoritmo que leia o valor da venda e determine o salário total do funcionário.</a:t>
            </a:r>
            <a:br>
              <a:rPr lang="pt-BR" dirty="0"/>
            </a:br>
            <a:r>
              <a:rPr lang="pt-BR" dirty="0"/>
              <a:t>Mostre as informações que você achar necessário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09)Sabe-se que Paulo deseja entrar em um consórcio de R$ 280.000,00 Reais, entretanto sabendo que os juros são de 12% ao ano e serão 65 parcelas em meses fixos . Paulo deu de entrada R$ 2.500,00. Faça um algoritmo que calcule o valor final que Paulo irá pagar nesse consórcio ao final dos 65 meses.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10) Faça um algoritmo que leia a idade de uma pessoa expressa em anos, meses e dias e escreva a idade dessa pessoa expressa apenas em dias. Considerar ano com 365 dias e mês com 30 dias.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11) Faça um algoritmo que transforme uma velocidade fornecida em m/s pelo usuário para Km/h. Para tal, multiplique o valor em m/s por 3,6.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12)  Escreva um programa que calcula o desconto previdenciário de um funcionário. Dado um salário, o programa deve retornar o valor do desconto proporcional ao mesmo. O cálculo segue a regra: o desconto é de 11% do valor do salário, entretanto, o valor máximo de desconto é 334,29, o que seja menor.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13) Escreva um programa que leia um </a:t>
            </a:r>
            <a:r>
              <a:rPr lang="pt-BR" dirty="0" err="1"/>
              <a:t>caracter</a:t>
            </a:r>
            <a:r>
              <a:rPr lang="pt-BR" dirty="0"/>
              <a:t> e diga se ele é uma vogal, consoante, número ou um símbolo (qualquer outro </a:t>
            </a:r>
            <a:r>
              <a:rPr lang="pt-BR" dirty="0" err="1"/>
              <a:t>caracter</a:t>
            </a:r>
            <a:r>
              <a:rPr lang="pt-BR" dirty="0"/>
              <a:t>, que não uma letra ou número).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/>
              <a:t>14) Uma financeira usa o seguinte critério para conceder empréstimos: o valor total do empréstimo deve ser até dez vezes o valor da renda mensal do solicitante e o valor da prestação deve ser no máximo 30% da renda mensal do solicitante. Escreva um programa que leia a renda mensal de um solicitante, o valor total do empréstimo solicitado e o número de prestações que o solicitante deseja pagar e informe se o empréstimo pode ou não ser concedido.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15) Dado um país A, com 5.000.000 de habitantes e uma taxa de natalidade de 3% ao ano, e um país B com 7.000.000 de habitantes e uma taxa de natalidade de 2% ao ano, escreva um programa, que imprima o tempo necessário para que a população do país A ultrapasse a população do país B.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16) Escreva um programa que leia o índice pluviométrico de cada dia do mês de junho e informe o dia que mais choveu, o dia que menos choveu e as médias pluviométricas de cada uma das duas quinzenas.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17) Escreva um programa que leia um vetor de 15 posições de inteiros. Em seguida, o programa deve ler um valor inteiro e imprimir o número de vezes que este valor ocorre no vetor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01) Crie uma algoritmo que faça a conversão cambial do Dólar para o Real, assumindo que o valor do Dólar é US$ = 5,50. Peça para o usuário digitar a quantidade de Reais que serão convertidos.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02) Crie um algoritmo que leia o ano de  nascimento e a idade atual de uma pessoa. Imprimir a idade da pessoa. Se a idade for maior ou igual a 18 leia o nome da pessoa e imprima o nome digitado e uma mensagem informando que sua entrada é permitida. (Ex: Fulano, sua entrada foi permitida.)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03)Faça um algoritmo de empréstimo bancário que vai solicitar salário e o valor da prestação. Se prestação for maior que 20% do salário, imprimir : Empréstimo não pode ser concedido. Senão imprimir Empréstimo pode ser concedido.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04)  Escreva um algoritmo que leia um número e informe se ele é divisível por 10, por 5 ou por 2 ou se não é divisível por nenhum deles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05) Construa um algoritmo para determinar se o indivíduo está com um peso favorável. Essa situação é determinada através do IMC (Índice de Massa Corpórea), que é definida como sendo a relação entre o peso (PESO) e o quadrado da Altura (ALTURA) do indivíduo. Ou seja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05) IMC abaixo de 20 = abaixo do peso</a:t>
            </a:r>
          </a:p>
          <a:p>
            <a:pPr>
              <a:buNone/>
            </a:pPr>
            <a:r>
              <a:rPr lang="pt-BR" dirty="0"/>
              <a:t>	   IMC de 20 até 25 = Peso Normal</a:t>
            </a:r>
          </a:p>
          <a:p>
            <a:pPr>
              <a:buNone/>
            </a:pPr>
            <a:r>
              <a:rPr lang="pt-BR" dirty="0"/>
              <a:t>       IMC de 25 até 30 = Sobre Peso</a:t>
            </a:r>
          </a:p>
          <a:p>
            <a:pPr>
              <a:buNone/>
            </a:pPr>
            <a:r>
              <a:rPr lang="pt-BR" dirty="0"/>
              <a:t>       IMC de 30 até 40 = Obeso</a:t>
            </a:r>
          </a:p>
          <a:p>
            <a:pPr>
              <a:buNone/>
            </a:pPr>
            <a:r>
              <a:rPr lang="pt-BR" dirty="0"/>
              <a:t>       IMC acima de 40 = Obeso Mórbido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06) Crie um algoritmo que leia a idade de uma pessoa e informe a sua classe eleitoral: </a:t>
            </a:r>
          </a:p>
          <a:p>
            <a:pPr>
              <a:buNone/>
            </a:pPr>
            <a:r>
              <a:rPr lang="pt-BR" dirty="0"/>
              <a:t>não eleitor (abaixo de 16 anos); </a:t>
            </a:r>
          </a:p>
          <a:p>
            <a:pPr>
              <a:buNone/>
            </a:pPr>
            <a:r>
              <a:rPr lang="pt-BR" dirty="0"/>
              <a:t>eleitor obrigatório (entre a faixa de 18 e menor de 65 anos); </a:t>
            </a:r>
          </a:p>
          <a:p>
            <a:pPr>
              <a:buNone/>
            </a:pPr>
            <a:r>
              <a:rPr lang="pt-BR" dirty="0"/>
              <a:t>eleitor facultativo (de 16 até 18 anos e maior de 65 anos, inclusive).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/>
              <a:t>07) O custo ao consumidor de um carro novo, é  a soma do custo de fabrica com o percentual do revendedor e com os custos dos impostos (aplicados ao custo de fabrica).</a:t>
            </a:r>
            <a:br>
              <a:rPr lang="pt-BR" dirty="0"/>
            </a:br>
            <a:r>
              <a:rPr lang="pt-BR" dirty="0"/>
              <a:t>Supondo que a percentagem do revendedor seja de 25% e que os impostos custam 45% do custo de fabrica, faça um algoritmo que leia o custo de fabrica e determine o preço final do automóvel (custo ao consumidor).mostre as informações que julgar necessário.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967</Words>
  <Application>Microsoft Office PowerPoint</Application>
  <PresentationFormat>Apresentação na tela (4:3)</PresentationFormat>
  <Paragraphs>44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do Office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</dc:title>
  <dc:creator>Usuário do Windows</dc:creator>
  <cp:lastModifiedBy>Aluno Sesi PAULISTA</cp:lastModifiedBy>
  <cp:revision>3</cp:revision>
  <dcterms:created xsi:type="dcterms:W3CDTF">2022-04-08T08:29:52Z</dcterms:created>
  <dcterms:modified xsi:type="dcterms:W3CDTF">2024-10-21T20:04:40Z</dcterms:modified>
</cp:coreProperties>
</file>