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2" r:id="rId6"/>
    <p:sldId id="259" r:id="rId7"/>
    <p:sldId id="263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AC2FB-CBFE-2CE5-98D8-53092B6E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EA330-944B-5A47-409B-437515F53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3455D-E9C8-F3FB-612B-018A1494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A9C37-5F3E-2A79-7751-2EA78925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40EB9-A02B-BF2A-A34D-EFEBBD43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F208C-89CA-EAF4-7029-81067688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1FF0EE-146F-FF0F-189A-05559082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77AAB-E309-AACC-7353-29B06839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3D4DD-E7B2-7845-AB02-95812904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278EF-905E-E817-B828-D7D601C7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B7A10D-70AA-D41D-AA9A-11E8D351A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0C2951-5B92-09BC-31FE-209A0E2B3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B36FB-CF41-CB92-D7D1-C117C398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84FC38-1770-2C77-653A-511F5828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DEFD9-2948-4DFB-E823-0934B7D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25E2B-7A37-F4FD-36F8-E7B74ABD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6502A-FE51-83C6-265C-6937085D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0D6CC-4ADC-BCFB-55CF-94F1D4C7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39C0F-0688-60E2-7963-7A67F18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BC025-7D39-074F-7072-5C4750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0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B8B5E-ADDE-30AD-BC53-3F2CB9C6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89A73-AEC8-E7E9-2232-820E4886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72D74-5AE3-4D80-B406-ACBC7E48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3D80E3-8EFA-19F0-4707-ACE672DE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E3333-0A0E-E96A-351F-590B400A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BD28-887D-E8B2-A824-7AEB4708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15EB9-71BF-793D-A1A7-39E74764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F004A-CCD2-FB45-9896-2C7056CA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4A854-DA33-0800-9769-E22B467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F9FCF0-5831-EB69-5500-B459E968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F5B32-CD26-B2DB-12D0-8829A14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DBFE-2174-329F-3D84-5126A779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E0B15-597D-EAA5-FB25-8537F829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4667CF-2938-5BA9-7DB9-3AE3CAC99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64B215-17DA-CE2C-15F6-57AF79719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AABCE-33AA-C0BF-23C1-C4640B59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814FFB-0A5C-0C5D-94E8-F6422C77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998665-EA8E-5880-BBDE-667600E2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AC781C-089E-CF44-80D2-8CBCCCB7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3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B49A9-0BA4-E172-B2A0-AFAFAA71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FE8DC4-342B-CEFC-2488-348729D9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3BD550-EAB4-DE76-3AE2-43ACE2CA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8439C1-87F1-2C8F-CC7E-BBAAC0BA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3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19807-CFF6-D080-FCC1-08F846E5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C4F40C-942B-D34B-9B2E-C489801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1986C-A853-AC6B-371D-16E606C0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9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1ADD-2276-378D-C82B-B10DDA88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2841A-CB1F-28ED-B545-8DAFBAD7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8F4E3F-BCC5-FE39-640C-50B6BB41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BAF2A5-8C8D-B642-34F8-37D50C4A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C3D442-811F-BE81-03FD-F8C315D7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127AC-AA16-4D94-7737-A0CF78F0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62FA4-803D-8562-9F3F-2495DC25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D401F4-3CBF-B4E4-2B34-2F84944AE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7D7F0F-8F1C-E83D-3F88-7D8C38E0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AE62E-3C5F-2CA4-A794-57DF73E4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0E0AAE-68E2-7A8D-3D08-14B438A0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37A9D-1847-912C-2CC0-9E56DB3B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841FA1-CD53-26F4-6E2D-5D236E07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6610B-FF66-102C-DE4E-4066F3BE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57BCA-1344-60DA-92F4-D6EB9463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C2F3-3F99-4F63-9DE5-2686047A0519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1257-07BE-5E0F-2B44-18A7CB5A0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FA097-0D1B-052A-5940-3110C179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9658-2045-4D60-96E0-6DC2AD121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F8322-D133-1CC7-36D9-64A4C7EB4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pt-BR" sz="8800" b="1" dirty="0"/>
              <a:t>Qualidade do Vinho Tinto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AEEDD-139B-71A9-F650-77770581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1174"/>
            <a:ext cx="9144000" cy="5662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78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D3DE6-37D6-F868-857C-5A4F7B81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Comparação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1FB25-9BF4-84D4-A27B-4EEB81DA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Todos os valores obtidos pelos métodos testados ficaram numa variação relativamente pequena, com o melhor sendo a Regressão Linear, pois temos variáveis que são independentes, mas que no conjunto fazem diferença para nossa variável target.</a:t>
            </a:r>
            <a:endParaRPr lang="pt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80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45AD-069F-ACC1-997A-2FD6A954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C40DB-19C0-412C-65C6-89D9F9B8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https://www.kaggle.com/datasets/uciml/redwine-quality-cortez-et-al-2009 </a:t>
            </a:r>
          </a:p>
        </p:txBody>
      </p:sp>
    </p:spTree>
    <p:extLst>
      <p:ext uri="{BB962C8B-B14F-4D97-AF65-F5344CB8AC3E}">
        <p14:creationId xmlns:p14="http://schemas.microsoft.com/office/powerpoint/2010/main" val="390206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1ADA927-2B21-8349-9721-2C213EA8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ntegrantes</a:t>
            </a:r>
            <a:endParaRPr lang="en-GB" sz="6000" b="1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03B9D98-FCEE-547A-0975-BEBD3056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Guilherme Mendez Martinez Costa </a:t>
            </a:r>
          </a:p>
          <a:p>
            <a:r>
              <a:rPr lang="pt-BR" sz="5400" dirty="0"/>
              <a:t>Luigi Ettore</a:t>
            </a:r>
          </a:p>
          <a:p>
            <a:r>
              <a:rPr lang="pt-BR" sz="5400" dirty="0"/>
              <a:t>Thais Rodrigues Silva </a:t>
            </a:r>
          </a:p>
          <a:p>
            <a:r>
              <a:rPr lang="pt-BR" sz="5400" dirty="0"/>
              <a:t>Vinicius Salvador Marques de Oliveira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125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4388BB-DE7B-E92C-62B9-C252DD95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Objetivo</a:t>
            </a:r>
            <a:r>
              <a:rPr lang="pt-BR" sz="6000" dirty="0"/>
              <a:t> </a:t>
            </a:r>
            <a:endParaRPr lang="en-GB" sz="60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ACBC350-D857-3D32-E609-63EE6F45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Escolhemos uma database que busca avaliar a qualidade de um vinho tinto português;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database possui 11 variáveis preditoras, as principais sendo </a:t>
            </a:r>
            <a:r>
              <a:rPr lang="pt-BR" b="1" i="1" dirty="0"/>
              <a:t>fixed acidity </a:t>
            </a:r>
            <a:r>
              <a:rPr lang="pt-BR" dirty="0"/>
              <a:t>(</a:t>
            </a:r>
            <a:r>
              <a:rPr lang="pt-BR" b="1" dirty="0"/>
              <a:t>descreve a acidez do vinho</a:t>
            </a:r>
            <a:r>
              <a:rPr lang="pt-BR" dirty="0"/>
              <a:t>), </a:t>
            </a:r>
            <a:r>
              <a:rPr lang="pt-BR" b="1" i="1" dirty="0"/>
              <a:t>residual sugar </a:t>
            </a:r>
            <a:r>
              <a:rPr lang="pt-BR" dirty="0"/>
              <a:t>(descreve a </a:t>
            </a:r>
            <a:r>
              <a:rPr lang="pt-BR" b="1" dirty="0"/>
              <a:t>quantidade de açúcar</a:t>
            </a:r>
            <a:r>
              <a:rPr lang="pt-BR" dirty="0"/>
              <a:t>) e </a:t>
            </a:r>
            <a:r>
              <a:rPr lang="pt-BR" b="1" i="1" dirty="0"/>
              <a:t>density </a:t>
            </a:r>
            <a:r>
              <a:rPr lang="pt-BR" dirty="0"/>
              <a:t>(</a:t>
            </a:r>
            <a:r>
              <a:rPr lang="pt-BR" b="1" dirty="0"/>
              <a:t>descreve a densidade da água</a:t>
            </a:r>
            <a:r>
              <a:rPr lang="pt-BR" dirty="0"/>
              <a:t>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variável target escolhida foi </a:t>
            </a:r>
            <a:r>
              <a:rPr lang="pt-BR" b="1" i="1" dirty="0"/>
              <a:t>quality, </a:t>
            </a:r>
            <a:r>
              <a:rPr lang="pt-BR" dirty="0"/>
              <a:t>que varia de 0 a 10.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9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1C3A2-0172-54F7-E891-1C2D586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Primeiro Método – Regressão Linear</a:t>
            </a:r>
            <a:endParaRPr lang="en-GB" sz="5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A3C59-21B8-E4EA-8B95-C9849A45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 primeiro método, Regressão Linear, obtivemos um valor de 0.50 de variação pelo Mean Absolute Error;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563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69DCF2E-70B4-E2C4-590F-0C131F5B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16" y="0"/>
            <a:ext cx="5098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87D6-1CE6-5FFC-59E9-9A9E102D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Segundo Método - KNN</a:t>
            </a:r>
            <a:endParaRPr lang="en-GB" sz="6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1297A-8766-12D8-7C69-9D04760E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segundo método, KNN, através do MAE, o resultado foi de </a:t>
            </a:r>
            <a:r>
              <a:rPr lang="pt-BR" sz="36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0.56</a:t>
            </a:r>
            <a:r>
              <a:rPr lang="pt-BR" sz="3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Comparado com o primeiro método, uma leve alteração negativa de previsão;</a:t>
            </a:r>
            <a:endParaRPr lang="pt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89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BDA8EA-1FA1-6696-74B9-F630212A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2" y="0"/>
            <a:ext cx="5640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AB07-F21E-E521-C033-D1E2FEF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Terceiro Método – Redes Neurais</a:t>
            </a:r>
            <a:endParaRPr lang="en-GB" sz="6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E3B8C-F0D4-3279-CA1F-93F3CB77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terceiro e último método, Redes Neurais, foi obtido o valor de </a:t>
            </a:r>
            <a:r>
              <a:rPr lang="pt-BR" sz="36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0.52</a:t>
            </a:r>
            <a:r>
              <a:rPr lang="pt-BR" sz="3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No nosso caso melhor que o segundo método, mas abaixo do primeiro.</a:t>
            </a:r>
            <a:endParaRPr lang="pt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03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B44182-40D1-CA6A-517B-C36CECE6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85" y="0"/>
            <a:ext cx="498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Qualidade do Vinho Tinto</vt:lpstr>
      <vt:lpstr>Integrantes</vt:lpstr>
      <vt:lpstr>Objetivo </vt:lpstr>
      <vt:lpstr>Primeiro Método – Regressão Linear</vt:lpstr>
      <vt:lpstr>PowerPoint Presentation</vt:lpstr>
      <vt:lpstr>Segundo Método - KNN</vt:lpstr>
      <vt:lpstr>PowerPoint Presentation</vt:lpstr>
      <vt:lpstr>Terceiro Método – Redes Neurais</vt:lpstr>
      <vt:lpstr>PowerPoint Presentation</vt:lpstr>
      <vt:lpstr>Comparação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</dc:title>
  <dc:creator>Vinicius Salvador</dc:creator>
  <cp:lastModifiedBy>Thais Rodrigues Silva</cp:lastModifiedBy>
  <cp:revision>4</cp:revision>
  <dcterms:created xsi:type="dcterms:W3CDTF">2023-11-26T23:17:23Z</dcterms:created>
  <dcterms:modified xsi:type="dcterms:W3CDTF">2023-11-30T01:46:16Z</dcterms:modified>
</cp:coreProperties>
</file>