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8FAF76-B76C-4C07-826F-EE478E2622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641CA7-97A3-4459-9C2F-F1AD209D61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E9B0F3-6D94-4744-AF21-3045E4BCE0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EFA999-306D-4D41-A855-2CF045C4B1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D10911-6E80-4FFD-B693-8AE0E9D004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8274C-CD52-4C1F-8069-3B0458A52A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E19C9A-71C7-42E1-800B-E15E206297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FDE4D2-7597-46C0-820E-F9C537CD15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2AD28-189B-4E3D-A7E6-02DE1E1EE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49276-5BFA-4013-8FF0-C43F960437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6FB97-81E7-49A6-9AC6-CD22DA83D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3C17C7-5FED-45D5-A538-D6723BBFC9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1040" cy="5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000" y="6887160"/>
            <a:ext cx="2344320" cy="5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B50348-2783-4591-B098-F51F17BCCD1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4320" cy="5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3271320"/>
            <a:ext cx="1007604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pt-BR" sz="4000" spc="-1" strike="noStrike">
                <a:solidFill>
                  <a:srgbClr val="000080"/>
                </a:solidFill>
                <a:latin typeface="Arial"/>
                <a:ea typeface="DejaVu Sans"/>
              </a:rPr>
              <a:t>HardwareTech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648000" y="6912000"/>
            <a:ext cx="87800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Cianorte-PR, 07/07/2023.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00000" y="4680000"/>
            <a:ext cx="8924040" cy="17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948 – João Pedro da Silva Nogueira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743 – Vinícius Gabriel Rocha de Santana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Estagiários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Dr. Hudson Souza</a:t>
            </a: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Orientador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590920" y="197280"/>
            <a:ext cx="7340040" cy="10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200" spc="-1" strike="noStrike">
                <a:solidFill>
                  <a:srgbClr val="ffd428"/>
                </a:solidFill>
                <a:latin typeface="Verdana"/>
                <a:ea typeface="DejaVu Sans"/>
              </a:rPr>
              <a:t>UMFG EDUCACIONAL LTDA S/S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TECNOLOGIA EM ANÁLISE E DESENVOLVIMENTO DE SISTEMAS(ADS)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76000" y="2844000"/>
            <a:ext cx="892404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ESTÁGIO SUPERVISIONADO II – 2023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2520000" y="360000"/>
            <a:ext cx="503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DADOS DA EMPRESA: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12400" y="1800000"/>
            <a:ext cx="9684720" cy="50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NOME FANTASIA: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SERANTE INFORMÁTICA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RAZÃO SOCIAL: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DIEGO BARBOSA SERANTE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CNPJ: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43.582.929/0001-89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CIDADE: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CIANORTE-PR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PROPRIETÁRIO: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DIEGO BARBOSA SERANTE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SUPERVISOR DO ESTAGIÁRIO: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DIEGO BARBOSA SERANTE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CARGO: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PROFISSIONAL AUTÔNOMO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2520000" y="360000"/>
            <a:ext cx="503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OBJETIVOS: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80000" y="1755720"/>
            <a:ext cx="9717120" cy="50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INFORMATIZAR O CADASTRO DE PRODUTOS, CLIENTES, CATEGORIAS,USUÁRIOS E SERVIÇOS, SENDO O PRINCIPAL OBJETIVO FAZER O GERENCIAMENTO DAS MANUTENÇÕES E VENDAS REALIZADAS PELO ESTABELECIMENTO.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CADASTROS: 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Estágio 1(CLIENTES, PRODUTOS, CATEGORIAS)</a:t>
            </a:r>
            <a:endParaRPr b="0" lang="pt-BR" sz="24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Estágio 2(USUÁRIOS E SERVIÇOS)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MOVIMENTO: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Estágio 1 (MANUTENÇÕES)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Estágio 2 (VENDAS)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RELATÓRIOS: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CLIENTES,  CATEGORIA, SERVIÇOS, USUÁRIOS, MANUTENÇÕES, VENDAS SINTÉTICO, VENDAS POR CLIENTE 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2520000" y="360000"/>
            <a:ext cx="503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JUSTIFICATIVA: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80000" y="1800000"/>
            <a:ext cx="9568800" cy="48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ATUALMENTE O ESTABELECIMENTO FAZ O GERENCIAMENTO DAS VENDAS E MANUTENÇÕES REALIZADAS NO TRELLO.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ISSO GERA UMA DIFICULDADE DURANTE O CONTROLE DO QUE FOI FEITO E DE QUAIS SÃO OS CLIENTES E PRODUTOS UTILIZADOS NAS VENDAS E MANUTENÇÕES.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POR CONTA DISSO, EXISTE A NECESSIDADE DE UM SISTEMA PARA ESSE GERENCIAMENTO.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2520000" y="360000"/>
            <a:ext cx="503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RECURSOS TECNOLÓGICOS: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80000" y="1800000"/>
            <a:ext cx="9568800" cy="48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LINGUAGEM DE PROGRAMAÇÃO: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C#, HTML, CSS, BOOTSTRAP, SWEETALERT E JAVASCRIPT</a:t>
            </a: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FRAMEWORK: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ASP.NET CORE MVC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BANCO DE DADOS: </a:t>
            </a: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SQL SERVER</a:t>
            </a: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2520000" y="360000"/>
            <a:ext cx="503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DIAGRAMA DE CASO DE USO: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938240" y="1328400"/>
            <a:ext cx="6303600" cy="49604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2520000" y="360000"/>
            <a:ext cx="503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LAYOUT DO SISTEMA: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899640" y="1439640"/>
            <a:ext cx="8277840" cy="50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2340000" y="5580000"/>
            <a:ext cx="545904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948 - JOÃO PEDRO DA SILVA NOGUEIRA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980000" y="6054480"/>
            <a:ext cx="647748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743 – VINÍCIUS GABRIEL ROCHA DE SANTANA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880000" y="3060000"/>
            <a:ext cx="4137480" cy="101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5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OBRIGADO!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590920" y="197280"/>
            <a:ext cx="7340040" cy="10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200" spc="-1" strike="noStrike">
                <a:solidFill>
                  <a:srgbClr val="ffd428"/>
                </a:solidFill>
                <a:latin typeface="Verdana"/>
                <a:ea typeface="DejaVu Sans"/>
              </a:rPr>
              <a:t>UMFG EDUCACIONAL LTDA S/S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TECNOLOGIA EM ANÁLISE E DESENVOLVIMENTO DE SISTEMAS(ADS)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69568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2012-02-05T15:23:08Z</dcterms:created>
  <dc:creator/>
  <dc:description/>
  <dc:language>pt-BR</dc:language>
  <cp:lastModifiedBy/>
  <dcterms:modified xsi:type="dcterms:W3CDTF">2023-07-07T20:20:47Z</dcterms:modified>
  <cp:revision>97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