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64" r:id="rId2"/>
    <p:sldId id="266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800"/>
    <a:srgbClr val="676705"/>
    <a:srgbClr val="29679F"/>
    <a:srgbClr val="C7A074"/>
    <a:srgbClr val="009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2" d="100"/>
          <a:sy n="62" d="100"/>
        </p:scale>
        <p:origin x="104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4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0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5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4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1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5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9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0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1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6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267" y="0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0" y="-4324"/>
            <a:ext cx="6461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PROGRAMAS </a:t>
            </a:r>
            <a:r>
              <a:rPr lang="pt-BR" sz="3200" b="1" dirty="0" smtClean="0">
                <a:solidFill>
                  <a:schemeClr val="bg1"/>
                </a:solidFill>
              </a:rPr>
              <a:t>UTILIZADOS PARA ENVIO E RETORNO DE DADOS 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00" y="3546036"/>
            <a:ext cx="3000399" cy="300039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9" y="4520545"/>
            <a:ext cx="1900735" cy="1289785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 rot="18875090">
            <a:off x="2331347" y="3564404"/>
            <a:ext cx="3112508" cy="360609"/>
          </a:xfrm>
          <a:prstGeom prst="rightArrow">
            <a:avLst/>
          </a:prstGeom>
          <a:solidFill>
            <a:srgbClr val="0097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8023099">
            <a:off x="1826319" y="2951408"/>
            <a:ext cx="2949651" cy="360609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 rot="18805542">
            <a:off x="2710689" y="3693405"/>
            <a:ext cx="306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Arduino envia dados</a:t>
            </a:r>
          </a:p>
        </p:txBody>
      </p:sp>
      <p:sp>
        <p:nvSpPr>
          <p:cNvPr id="13" name="CaixaDeTexto 12"/>
          <p:cNvSpPr txBox="1"/>
          <p:nvPr/>
        </p:nvSpPr>
        <p:spPr>
          <a:xfrm rot="18805542">
            <a:off x="1676419" y="2254838"/>
            <a:ext cx="306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Python </a:t>
            </a:r>
            <a:r>
              <a:rPr lang="pt-BR" dirty="0" smtClean="0">
                <a:solidFill>
                  <a:schemeClr val="bg1"/>
                </a:solidFill>
              </a:rPr>
              <a:t>retorna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alguma resposta para o arduino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87" y="946711"/>
            <a:ext cx="3429000" cy="17145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</p:pic>
      <p:sp>
        <p:nvSpPr>
          <p:cNvPr id="15" name="Seta para a direita 14"/>
          <p:cNvSpPr/>
          <p:nvPr/>
        </p:nvSpPr>
        <p:spPr>
          <a:xfrm rot="2222325">
            <a:off x="6117424" y="3565635"/>
            <a:ext cx="3203116" cy="34311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6" name="Seta para a direita 15"/>
          <p:cNvSpPr/>
          <p:nvPr/>
        </p:nvSpPr>
        <p:spPr>
          <a:xfrm rot="12948627">
            <a:off x="6862626" y="2874054"/>
            <a:ext cx="2941487" cy="343112"/>
          </a:xfrm>
          <a:prstGeom prst="rightArrow">
            <a:avLst/>
          </a:prstGeom>
          <a:solidFill>
            <a:srgbClr val="C7A0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 rot="2240563">
            <a:off x="5874020" y="3737304"/>
            <a:ext cx="306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Python realiza </a:t>
            </a:r>
            <a:r>
              <a:rPr lang="pt-BR" dirty="0" smtClean="0">
                <a:solidFill>
                  <a:schemeClr val="bg1"/>
                </a:solidFill>
              </a:rPr>
              <a:t>consultas com os dados recebidos no MariaDB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 rot="2203217">
            <a:off x="7296705" y="2550182"/>
            <a:ext cx="306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MariaDB </a:t>
            </a:r>
            <a:r>
              <a:rPr lang="pt-BR" dirty="0">
                <a:solidFill>
                  <a:schemeClr val="bg1"/>
                </a:solidFill>
              </a:rPr>
              <a:t>retorna o resultado da consulta</a:t>
            </a:r>
          </a:p>
        </p:txBody>
      </p:sp>
    </p:spTree>
    <p:extLst>
      <p:ext uri="{BB962C8B-B14F-4D97-AF65-F5344CB8AC3E}">
        <p14:creationId xmlns:p14="http://schemas.microsoft.com/office/powerpoint/2010/main" val="27652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6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267" y="0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325114" y="1638650"/>
            <a:ext cx="1571223" cy="8757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TABELA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ADMIN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280556" y="1638650"/>
            <a:ext cx="1571223" cy="8757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TABELA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CADASTRO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35998" y="1638648"/>
            <a:ext cx="1571223" cy="875763"/>
          </a:xfrm>
          <a:prstGeom prst="rect">
            <a:avLst/>
          </a:prstGeom>
          <a:solidFill>
            <a:schemeClr val="bg2"/>
          </a:solidFill>
          <a:ln>
            <a:solidFill>
              <a:srgbClr val="191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TABELA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REGISTROS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4582692" y="2514413"/>
            <a:ext cx="12880" cy="128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>
            <a:off x="6520824" y="2514412"/>
            <a:ext cx="19457" cy="1884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8515040" y="2514411"/>
            <a:ext cx="21466" cy="3995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304703" y="0"/>
            <a:ext cx="1522927" cy="708338"/>
          </a:xfrm>
          <a:prstGeom prst="ellipse">
            <a:avLst/>
          </a:prstGeom>
          <a:solidFill>
            <a:schemeClr val="bg2"/>
          </a:solidFill>
          <a:ln>
            <a:solidFill>
              <a:srgbClr val="191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BANCO</a:t>
            </a:r>
            <a:endParaRPr lang="pt-BR" sz="2000" b="1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stCxn id="11" idx="4"/>
            <a:endCxn id="5" idx="0"/>
          </p:cNvCxnSpPr>
          <p:nvPr/>
        </p:nvCxnSpPr>
        <p:spPr>
          <a:xfrm>
            <a:off x="7066167" y="708338"/>
            <a:ext cx="1" cy="93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7827630" y="331817"/>
            <a:ext cx="1108121" cy="2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8935751" y="376521"/>
            <a:ext cx="12879" cy="1262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1" idx="2"/>
          </p:cNvCxnSpPr>
          <p:nvPr/>
        </p:nvCxnSpPr>
        <p:spPr>
          <a:xfrm flipH="1">
            <a:off x="5086040" y="354169"/>
            <a:ext cx="1218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endCxn id="3" idx="0"/>
          </p:cNvCxnSpPr>
          <p:nvPr/>
        </p:nvCxnSpPr>
        <p:spPr>
          <a:xfrm>
            <a:off x="5110725" y="354169"/>
            <a:ext cx="1" cy="128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de cantos arredondados 41"/>
          <p:cNvSpPr/>
          <p:nvPr/>
        </p:nvSpPr>
        <p:spPr>
          <a:xfrm>
            <a:off x="4773729" y="2923130"/>
            <a:ext cx="1122608" cy="4026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NomeADMIN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44" name="Conector reto 43"/>
          <p:cNvCxnSpPr>
            <a:stCxn id="42" idx="1"/>
          </p:cNvCxnSpPr>
          <p:nvPr/>
        </p:nvCxnSpPr>
        <p:spPr>
          <a:xfrm flipH="1">
            <a:off x="4595571" y="3124456"/>
            <a:ext cx="178158" cy="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de cantos arredondados 49"/>
          <p:cNvSpPr/>
          <p:nvPr/>
        </p:nvSpPr>
        <p:spPr>
          <a:xfrm>
            <a:off x="4760850" y="3557601"/>
            <a:ext cx="1122608" cy="4026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SenhaADMIN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51" name="Conector reto 50"/>
          <p:cNvCxnSpPr>
            <a:stCxn id="50" idx="1"/>
          </p:cNvCxnSpPr>
          <p:nvPr/>
        </p:nvCxnSpPr>
        <p:spPr>
          <a:xfrm flipH="1">
            <a:off x="4582692" y="3758927"/>
            <a:ext cx="178158" cy="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de cantos arredondados 55"/>
          <p:cNvSpPr/>
          <p:nvPr/>
        </p:nvSpPr>
        <p:spPr>
          <a:xfrm>
            <a:off x="6714411" y="2947516"/>
            <a:ext cx="1122608" cy="4026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ID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57" name="Conector reto 56"/>
          <p:cNvCxnSpPr>
            <a:stCxn id="56" idx="1"/>
          </p:cNvCxnSpPr>
          <p:nvPr/>
        </p:nvCxnSpPr>
        <p:spPr>
          <a:xfrm flipH="1">
            <a:off x="6536253" y="3148842"/>
            <a:ext cx="178158" cy="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de cantos arredondados 57"/>
          <p:cNvSpPr/>
          <p:nvPr/>
        </p:nvSpPr>
        <p:spPr>
          <a:xfrm>
            <a:off x="6701532" y="3581987"/>
            <a:ext cx="1122608" cy="4026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NomeCAD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59" name="Conector reto 58"/>
          <p:cNvCxnSpPr>
            <a:stCxn id="58" idx="1"/>
          </p:cNvCxnSpPr>
          <p:nvPr/>
        </p:nvCxnSpPr>
        <p:spPr>
          <a:xfrm flipH="1">
            <a:off x="6523374" y="3783313"/>
            <a:ext cx="178158" cy="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de cantos arredondados 59"/>
          <p:cNvSpPr/>
          <p:nvPr/>
        </p:nvSpPr>
        <p:spPr>
          <a:xfrm>
            <a:off x="6714411" y="4197452"/>
            <a:ext cx="1122608" cy="4026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TAG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61" name="Conector reto 60"/>
          <p:cNvCxnSpPr>
            <a:stCxn id="60" idx="1"/>
          </p:cNvCxnSpPr>
          <p:nvPr/>
        </p:nvCxnSpPr>
        <p:spPr>
          <a:xfrm flipH="1">
            <a:off x="6536253" y="4398778"/>
            <a:ext cx="178158" cy="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de cantos arredondados 61"/>
          <p:cNvSpPr/>
          <p:nvPr/>
        </p:nvSpPr>
        <p:spPr>
          <a:xfrm>
            <a:off x="8725393" y="2923127"/>
            <a:ext cx="1122608" cy="4026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Data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63" name="Conector reto 62"/>
          <p:cNvCxnSpPr>
            <a:stCxn id="62" idx="1"/>
          </p:cNvCxnSpPr>
          <p:nvPr/>
        </p:nvCxnSpPr>
        <p:spPr>
          <a:xfrm flipH="1">
            <a:off x="8547235" y="3124453"/>
            <a:ext cx="178158" cy="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de cantos arredondados 63"/>
          <p:cNvSpPr/>
          <p:nvPr/>
        </p:nvSpPr>
        <p:spPr>
          <a:xfrm>
            <a:off x="8712514" y="3505740"/>
            <a:ext cx="1122608" cy="4026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ID 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65" name="Conector reto 64"/>
          <p:cNvCxnSpPr>
            <a:stCxn id="64" idx="1"/>
          </p:cNvCxnSpPr>
          <p:nvPr/>
        </p:nvCxnSpPr>
        <p:spPr>
          <a:xfrm flipH="1">
            <a:off x="8534356" y="3707066"/>
            <a:ext cx="178158" cy="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de cantos arredondados 65"/>
          <p:cNvSpPr/>
          <p:nvPr/>
        </p:nvSpPr>
        <p:spPr>
          <a:xfrm>
            <a:off x="8712514" y="4075099"/>
            <a:ext cx="1122608" cy="4026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Nome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67" name="Conector reto 66"/>
          <p:cNvCxnSpPr>
            <a:stCxn id="66" idx="1"/>
          </p:cNvCxnSpPr>
          <p:nvPr/>
        </p:nvCxnSpPr>
        <p:spPr>
          <a:xfrm flipH="1">
            <a:off x="8534356" y="4276425"/>
            <a:ext cx="178158" cy="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de cantos arredondados 68"/>
          <p:cNvSpPr/>
          <p:nvPr/>
        </p:nvSpPr>
        <p:spPr>
          <a:xfrm>
            <a:off x="8684613" y="4571602"/>
            <a:ext cx="1122608" cy="4026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Entrada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70" name="Conector reto 69"/>
          <p:cNvCxnSpPr>
            <a:stCxn id="69" idx="1"/>
          </p:cNvCxnSpPr>
          <p:nvPr/>
        </p:nvCxnSpPr>
        <p:spPr>
          <a:xfrm flipH="1">
            <a:off x="8506455" y="4772928"/>
            <a:ext cx="178158" cy="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de cantos arredondados 70"/>
          <p:cNvSpPr/>
          <p:nvPr/>
        </p:nvSpPr>
        <p:spPr>
          <a:xfrm>
            <a:off x="8699635" y="5127788"/>
            <a:ext cx="1122608" cy="4026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Adiantado 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72" name="Conector reto 71"/>
          <p:cNvCxnSpPr>
            <a:stCxn id="71" idx="1"/>
          </p:cNvCxnSpPr>
          <p:nvPr/>
        </p:nvCxnSpPr>
        <p:spPr>
          <a:xfrm flipH="1">
            <a:off x="8521477" y="5329114"/>
            <a:ext cx="178158" cy="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de cantos arredondados 72"/>
          <p:cNvSpPr/>
          <p:nvPr/>
        </p:nvSpPr>
        <p:spPr>
          <a:xfrm>
            <a:off x="8684613" y="5687351"/>
            <a:ext cx="1122608" cy="4026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Atrasado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74" name="Conector reto 73"/>
          <p:cNvCxnSpPr>
            <a:stCxn id="73" idx="1"/>
          </p:cNvCxnSpPr>
          <p:nvPr/>
        </p:nvCxnSpPr>
        <p:spPr>
          <a:xfrm flipH="1">
            <a:off x="8506455" y="5888677"/>
            <a:ext cx="178158" cy="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de cantos arredondados 75"/>
          <p:cNvSpPr/>
          <p:nvPr/>
        </p:nvSpPr>
        <p:spPr>
          <a:xfrm>
            <a:off x="8699635" y="6299997"/>
            <a:ext cx="1122608" cy="4026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Saída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77" name="Conector reto 76"/>
          <p:cNvCxnSpPr>
            <a:stCxn id="76" idx="1"/>
          </p:cNvCxnSpPr>
          <p:nvPr/>
        </p:nvCxnSpPr>
        <p:spPr>
          <a:xfrm flipH="1">
            <a:off x="8521477" y="6501323"/>
            <a:ext cx="178158" cy="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Imagem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278"/>
            <a:ext cx="4393805" cy="5153559"/>
          </a:xfrm>
          <a:prstGeom prst="rect">
            <a:avLst/>
          </a:prstGeom>
        </p:spPr>
      </p:pic>
      <p:sp>
        <p:nvSpPr>
          <p:cNvPr id="84" name="Retângulo 83"/>
          <p:cNvSpPr/>
          <p:nvPr/>
        </p:nvSpPr>
        <p:spPr>
          <a:xfrm>
            <a:off x="55615" y="122823"/>
            <a:ext cx="47591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BANCO DE DADOS </a:t>
            </a:r>
          </a:p>
          <a:p>
            <a:r>
              <a:rPr lang="pt-BR" sz="3200" b="1" dirty="0" smtClean="0">
                <a:solidFill>
                  <a:schemeClr val="bg1"/>
                </a:solidFill>
              </a:rPr>
              <a:t>TABELAS E COLUNAS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2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6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267" y="0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74" y="870897"/>
            <a:ext cx="2173458" cy="16300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89" y="1419684"/>
            <a:ext cx="3069336" cy="153466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5314621" y="721866"/>
            <a:ext cx="644728" cy="1200329"/>
          </a:xfrm>
          <a:prstGeom prst="rect">
            <a:avLst/>
          </a:prstGeom>
          <a:noFill/>
          <a:effectLst>
            <a:outerShdw blurRad="152400" dist="50800" dir="7200000" sx="76000" sy="76000" algn="ctr" rotWithShape="0">
              <a:srgbClr val="000000">
                <a:alpha val="46000"/>
              </a:srgbClr>
            </a:outerShdw>
            <a:reflection blurRad="431800" stA="45000" endPos="47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50" y="3770368"/>
            <a:ext cx="3000399" cy="300039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01581" y="0"/>
            <a:ext cx="83249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PROGRAMAS </a:t>
            </a:r>
            <a:r>
              <a:rPr lang="pt-BR" sz="3200" b="1" dirty="0" smtClean="0">
                <a:solidFill>
                  <a:schemeClr val="bg1"/>
                </a:solidFill>
              </a:rPr>
              <a:t>UTILIZADOS PARA MANIPULAÇÃO</a:t>
            </a:r>
          </a:p>
          <a:p>
            <a:r>
              <a:rPr lang="pt-BR" sz="3200" b="1" dirty="0" smtClean="0">
                <a:solidFill>
                  <a:schemeClr val="bg1"/>
                </a:solidFill>
              </a:rPr>
              <a:t>DOS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 rot="19293398">
            <a:off x="2429997" y="3882161"/>
            <a:ext cx="2941487" cy="343112"/>
          </a:xfrm>
          <a:prstGeom prst="rightArrow">
            <a:avLst/>
          </a:prstGeom>
          <a:solidFill>
            <a:srgbClr val="C7A0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3" name="Seta para a direita 12"/>
          <p:cNvSpPr/>
          <p:nvPr/>
        </p:nvSpPr>
        <p:spPr>
          <a:xfrm rot="8318677">
            <a:off x="1771412" y="2824624"/>
            <a:ext cx="2949651" cy="360609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994" y="4259931"/>
            <a:ext cx="1469488" cy="1469488"/>
          </a:xfrm>
          <a:prstGeom prst="rect">
            <a:avLst/>
          </a:prstGeom>
        </p:spPr>
      </p:pic>
      <p:sp>
        <p:nvSpPr>
          <p:cNvPr id="15" name="Seta para a direita 14"/>
          <p:cNvSpPr/>
          <p:nvPr/>
        </p:nvSpPr>
        <p:spPr>
          <a:xfrm rot="1958694">
            <a:off x="7211493" y="2981407"/>
            <a:ext cx="3244146" cy="360609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37" y="5724033"/>
            <a:ext cx="946742" cy="946742"/>
          </a:xfrm>
          <a:prstGeom prst="rect">
            <a:avLst/>
          </a:prstGeom>
          <a:effectLst>
            <a:outerShdw blurRad="254000" dist="50800" dir="5400000" sx="107000" sy="107000" algn="ctr" rotWithShape="0">
              <a:srgbClr val="000000"/>
            </a:outerShdw>
          </a:effectLst>
        </p:spPr>
      </p:pic>
      <p:sp>
        <p:nvSpPr>
          <p:cNvPr id="18" name="CaixaDeTexto 17"/>
          <p:cNvSpPr txBox="1"/>
          <p:nvPr/>
        </p:nvSpPr>
        <p:spPr>
          <a:xfrm>
            <a:off x="9852188" y="5290359"/>
            <a:ext cx="413896" cy="646331"/>
          </a:xfrm>
          <a:prstGeom prst="rect">
            <a:avLst/>
          </a:prstGeom>
          <a:noFill/>
          <a:effectLst>
            <a:outerShdw blurRad="152400" dist="50800" dir="7200000" sx="76000" sy="76000" algn="ctr" rotWithShape="0">
              <a:srgbClr val="000000">
                <a:alpha val="46000"/>
              </a:srgbClr>
            </a:outerShdw>
            <a:reflection blurRad="431800" stA="45000" endPos="47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+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30" y="5936690"/>
            <a:ext cx="712540" cy="71254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75" y="4899934"/>
            <a:ext cx="612530" cy="864178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11160328" y="4876616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3" name="Retângulo 22"/>
          <p:cNvSpPr/>
          <p:nvPr/>
        </p:nvSpPr>
        <p:spPr>
          <a:xfrm rot="19153536">
            <a:off x="1255056" y="2177826"/>
            <a:ext cx="3522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FLASK + Python realizam consultas no MariaDB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 rot="19228400">
            <a:off x="2668242" y="4163190"/>
            <a:ext cx="312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MariaDB retorna o resultado da consulta</a:t>
            </a:r>
          </a:p>
        </p:txBody>
      </p:sp>
      <p:sp>
        <p:nvSpPr>
          <p:cNvPr id="25" name="Retângulo 24"/>
          <p:cNvSpPr/>
          <p:nvPr/>
        </p:nvSpPr>
        <p:spPr>
          <a:xfrm rot="1898626">
            <a:off x="6805938" y="3263629"/>
            <a:ext cx="3340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FLASK + Python retornam </a:t>
            </a:r>
            <a:r>
              <a:rPr lang="pt-BR" dirty="0" smtClean="0">
                <a:solidFill>
                  <a:schemeClr val="bg1"/>
                </a:solidFill>
              </a:rPr>
              <a:t>os resultados </a:t>
            </a:r>
            <a:r>
              <a:rPr lang="pt-BR" dirty="0">
                <a:solidFill>
                  <a:schemeClr val="bg1"/>
                </a:solidFill>
              </a:rPr>
              <a:t>das consultas  para o HTML e afins</a:t>
            </a:r>
            <a:r>
              <a:rPr lang="pt-BR" dirty="0" smtClean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1529975" y="576411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0233939" y="590920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9126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6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267" y="0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7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96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23</cp:revision>
  <dcterms:created xsi:type="dcterms:W3CDTF">2019-04-24T16:09:10Z</dcterms:created>
  <dcterms:modified xsi:type="dcterms:W3CDTF">2019-06-19T14:52:38Z</dcterms:modified>
</cp:coreProperties>
</file>