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906000"/>
  <p:notesSz cx="6883400" cy="9906000"/>
  <p:embeddedFontLst>
    <p:embeddedFont>
      <p:font typeface="Century Gothic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3120">
          <p15:clr>
            <a:srgbClr val="000000"/>
          </p15:clr>
        </p15:guide>
        <p15:guide id="2" pos="2169">
          <p15:clr>
            <a:srgbClr val="000000"/>
          </p15:clr>
        </p15:guide>
      </p15:notesGuideLst>
    </p:ext>
    <p:ext uri="GoogleSlidesCustomDataVersion2">
      <go:slidesCustomData xmlns:go="http://customooxmlschemas.google.com/" r:id="rId18" roundtripDataSignature="AMtx7mjlc8D3E+I4rKNlnX5L1PrUCBHQ4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6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bold.fntdata"/><Relationship Id="rId14" Type="http://schemas.openxmlformats.org/officeDocument/2006/relationships/font" Target="fonts/CenturyGothic-regular.fntdata"/><Relationship Id="rId17" Type="http://schemas.openxmlformats.org/officeDocument/2006/relationships/font" Target="fonts/CenturyGothic-boldItalic.fntdata"/><Relationship Id="rId16" Type="http://schemas.openxmlformats.org/officeDocument/2006/relationships/font" Target="fonts/CenturyGothic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7312" y="0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07525"/>
            <a:ext cx="2982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758825" y="741363"/>
            <a:ext cx="536575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95210250a_0_1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95210250a_0_1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d95210250a_0_1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3c1bf921b_0_2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g333c1bf921b_0_2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333c1bf921b_0_2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902d5e8a4_0_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g2d902d5e8a4_0_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d902d5e8a4_0_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3bb96cdb9_0_8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9" name="Google Shape;129;g333bb96cdb9_0_8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333bb96cdb9_0_8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95210250a_0_8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95210250a_0_8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2d95210250a_0_8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90ed7330c_0_4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g2d90ed7330c_0_4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g2d90ed7330c_0_4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5">
  <p:cSld name="Layout Personalizado 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/>
          <p:nvPr/>
        </p:nvSpPr>
        <p:spPr>
          <a:xfrm>
            <a:off x="0" y="0"/>
            <a:ext cx="9906000" cy="342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2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2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6">
  <p:cSld name="Layout Personalizado 6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/>
          <p:nvPr/>
        </p:nvSpPr>
        <p:spPr>
          <a:xfrm>
            <a:off x="0" y="3438000"/>
            <a:ext cx="9906000" cy="342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3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3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3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7">
  <p:cSld name="Layout Personalizado 7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/>
          <p:nvPr/>
        </p:nvSpPr>
        <p:spPr>
          <a:xfrm>
            <a:off x="0" y="0"/>
            <a:ext cx="3510000" cy="6858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4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3693174" y="1204912"/>
            <a:ext cx="5950551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3693173" y="365125"/>
            <a:ext cx="4417364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3" type="body"/>
          </p:nvPr>
        </p:nvSpPr>
        <p:spPr>
          <a:xfrm>
            <a:off x="427373" y="3429000"/>
            <a:ext cx="2925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4" type="body"/>
          </p:nvPr>
        </p:nvSpPr>
        <p:spPr>
          <a:xfrm>
            <a:off x="424125" y="725125"/>
            <a:ext cx="2925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4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8">
  <p:cSld name="Layout Personalizado 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/>
          <p:nvPr/>
        </p:nvSpPr>
        <p:spPr>
          <a:xfrm>
            <a:off x="0" y="0"/>
            <a:ext cx="1170000" cy="6858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5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1330876" y="1204912"/>
            <a:ext cx="8312849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5"/>
          <p:cNvSpPr txBox="1"/>
          <p:nvPr>
            <p:ph idx="2" type="body"/>
          </p:nvPr>
        </p:nvSpPr>
        <p:spPr>
          <a:xfrm>
            <a:off x="1330875" y="365125"/>
            <a:ext cx="67796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idx="3" type="body"/>
          </p:nvPr>
        </p:nvSpPr>
        <p:spPr>
          <a:xfrm rot="-5400000">
            <a:off x="-2403268" y="3192519"/>
            <a:ext cx="6239786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5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9">
  <p:cSld name="Layout Personalizado 9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/>
          <p:nvPr/>
        </p:nvSpPr>
        <p:spPr>
          <a:xfrm>
            <a:off x="0" y="1098000"/>
            <a:ext cx="9906000" cy="5760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6"/>
          <p:cNvPicPr preferRelativeResize="0"/>
          <p:nvPr/>
        </p:nvPicPr>
        <p:blipFill rotWithShape="1">
          <a:blip r:embed="rId2">
            <a:alphaModFix/>
          </a:blip>
          <a:srcRect b="12746" l="6297" r="2880" t="0"/>
          <a:stretch/>
        </p:blipFill>
        <p:spPr>
          <a:xfrm rot="-5400000">
            <a:off x="5879158" y="2831159"/>
            <a:ext cx="6858001" cy="119568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6"/>
          <p:cNvSpPr/>
          <p:nvPr/>
        </p:nvSpPr>
        <p:spPr>
          <a:xfrm>
            <a:off x="8710315" y="1098000"/>
            <a:ext cx="1195685" cy="5760000"/>
          </a:xfrm>
          <a:prstGeom prst="rect">
            <a:avLst/>
          </a:prstGeom>
          <a:solidFill>
            <a:srgbClr val="DD213C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6"/>
          <p:cNvGrpSpPr/>
          <p:nvPr/>
        </p:nvGrpSpPr>
        <p:grpSpPr>
          <a:xfrm>
            <a:off x="0" y="-32084"/>
            <a:ext cx="9906000" cy="1130084"/>
            <a:chOff x="0" y="0"/>
            <a:chExt cx="12192000" cy="1130084"/>
          </a:xfrm>
        </p:grpSpPr>
        <p:sp>
          <p:nvSpPr>
            <p:cNvPr id="81" name="Google Shape;81;p26"/>
            <p:cNvSpPr/>
            <p:nvPr/>
          </p:nvSpPr>
          <p:spPr>
            <a:xfrm>
              <a:off x="0" y="0"/>
              <a:ext cx="12192000" cy="113008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2" name="Google Shape;8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80000" y="320084"/>
              <a:ext cx="1683453" cy="48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26"/>
            <p:cNvSpPr/>
            <p:nvPr/>
          </p:nvSpPr>
          <p:spPr>
            <a:xfrm>
              <a:off x="0" y="529042"/>
              <a:ext cx="792000" cy="72000"/>
            </a:xfrm>
            <a:prstGeom prst="rect">
              <a:avLst/>
            </a:prstGeom>
            <a:solidFill>
              <a:srgbClr val="DD21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6"/>
          <p:cNvSpPr txBox="1"/>
          <p:nvPr>
            <p:ph type="title"/>
          </p:nvPr>
        </p:nvSpPr>
        <p:spPr>
          <a:xfrm>
            <a:off x="681038" y="124918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681038" y="1267325"/>
            <a:ext cx="8543925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6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681038" y="1267325"/>
            <a:ext cx="8543925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681037" y="1291884"/>
            <a:ext cx="421005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2" type="body"/>
          </p:nvPr>
        </p:nvSpPr>
        <p:spPr>
          <a:xfrm>
            <a:off x="5014914" y="1291884"/>
            <a:ext cx="421005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68232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682328" y="126406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213C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682328" y="2087978"/>
            <a:ext cx="4190702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3" type="body"/>
          </p:nvPr>
        </p:nvSpPr>
        <p:spPr>
          <a:xfrm>
            <a:off x="5014913" y="126406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213C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4" type="body"/>
          </p:nvPr>
        </p:nvSpPr>
        <p:spPr>
          <a:xfrm>
            <a:off x="5014913" y="2087980"/>
            <a:ext cx="42113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 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8"/>
          <p:cNvPicPr preferRelativeResize="0"/>
          <p:nvPr/>
        </p:nvPicPr>
        <p:blipFill rotWithShape="1">
          <a:blip r:embed="rId2">
            <a:alphaModFix/>
          </a:blip>
          <a:srcRect b="6200" l="449" r="0" t="0"/>
          <a:stretch/>
        </p:blipFill>
        <p:spPr>
          <a:xfrm>
            <a:off x="414863" y="4507200"/>
            <a:ext cx="9076275" cy="23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/>
          <p:nvPr>
            <p:ph idx="2" type="pic"/>
          </p:nvPr>
        </p:nvSpPr>
        <p:spPr>
          <a:xfrm>
            <a:off x="6103500" y="1"/>
            <a:ext cx="38025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18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" name="Google Shape;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Layout Personalizado 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 b="6200" l="449" r="0" t="0"/>
          <a:stretch/>
        </p:blipFill>
        <p:spPr>
          <a:xfrm>
            <a:off x="414863" y="4507200"/>
            <a:ext cx="9076275" cy="23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/>
          <p:nvPr>
            <p:ph idx="2" type="pic"/>
          </p:nvPr>
        </p:nvSpPr>
        <p:spPr>
          <a:xfrm>
            <a:off x="4641000" y="1"/>
            <a:ext cx="5265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9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3">
  <p:cSld name="Layout Personalizado 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17437" y="1204912"/>
            <a:ext cx="5361519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17436" y="365125"/>
            <a:ext cx="713026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0"/>
          <p:cNvSpPr/>
          <p:nvPr>
            <p:ph idx="3" type="pic"/>
          </p:nvPr>
        </p:nvSpPr>
        <p:spPr>
          <a:xfrm>
            <a:off x="5933141" y="1296986"/>
            <a:ext cx="2632500" cy="52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4">
  <p:cSld name="Layout Personalizado 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/>
          <p:nvPr/>
        </p:nvSpPr>
        <p:spPr>
          <a:xfrm>
            <a:off x="8538195" y="0"/>
            <a:ext cx="136780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21"/>
          <p:cNvPicPr preferRelativeResize="0"/>
          <p:nvPr/>
        </p:nvPicPr>
        <p:blipFill rotWithShape="1">
          <a:blip r:embed="rId2">
            <a:alphaModFix/>
          </a:blip>
          <a:srcRect b="0" l="4423" r="27383" t="10573"/>
          <a:stretch/>
        </p:blipFill>
        <p:spPr>
          <a:xfrm>
            <a:off x="1" y="1"/>
            <a:ext cx="9906000" cy="357081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1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1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 rot="-5400000">
            <a:off x="-2406375" y="3297375"/>
            <a:ext cx="5076000" cy="26325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t" bIns="720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1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2"/>
          <p:cNvPicPr preferRelativeResize="0"/>
          <p:nvPr/>
        </p:nvPicPr>
        <p:blipFill rotWithShape="1">
          <a:blip r:embed="rId1">
            <a:alphaModFix/>
          </a:blip>
          <a:srcRect b="12746" l="6297" r="2880" t="0"/>
          <a:stretch/>
        </p:blipFill>
        <p:spPr>
          <a:xfrm rot="-5400000">
            <a:off x="5879158" y="2831159"/>
            <a:ext cx="6858001" cy="119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forms.office.com/Pages/ResponsePage.aspx?id=3qZIQdENBE2kxXjjdOT21u8vBcoJuzZEsG9YHqcXkrFUMDFPSUJSOTUyU0NKOVRZMU1IS0VSOThVMS4u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374931" y="517406"/>
            <a:ext cx="83739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e Desenvolvimento de Sistemas.</a:t>
            </a:r>
            <a:endParaRPr b="1" i="0" sz="4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Mobile.</a:t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 Aula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 Flutter Orientação.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918325" y="6317377"/>
            <a:ext cx="2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34A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Vinícius Almeida.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código.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 txBox="1"/>
          <p:nvPr/>
        </p:nvSpPr>
        <p:spPr>
          <a:xfrm>
            <a:off x="320375" y="915453"/>
            <a:ext cx="9906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objetivo do código é mostrar como os objetos ficam quando são orientados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Column &amp; Row.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" name="Google Shape;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225" y="2436425"/>
            <a:ext cx="5074626" cy="19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2d95210250a_0_1"/>
          <p:cNvPicPr preferRelativeResize="0"/>
          <p:nvPr/>
        </p:nvPicPr>
        <p:blipFill rotWithShape="1">
          <a:blip r:embed="rId3">
            <a:alphaModFix/>
          </a:blip>
          <a:srcRect b="0" l="-931" r="-1412" t="-2343"/>
          <a:stretch/>
        </p:blipFill>
        <p:spPr>
          <a:xfrm>
            <a:off x="320375" y="1368700"/>
            <a:ext cx="8768626" cy="43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d95210250a_0_1"/>
          <p:cNvSpPr txBox="1"/>
          <p:nvPr/>
        </p:nvSpPr>
        <p:spPr>
          <a:xfrm>
            <a:off x="320375" y="915453"/>
            <a:ext cx="990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Apague todo código a partir da linha 7. 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g2d95210250a_0_1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Começando código…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3c1bf921b_0_2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33c1bf921b_0_2"/>
          <p:cNvSpPr txBox="1"/>
          <p:nvPr/>
        </p:nvSpPr>
        <p:spPr>
          <a:xfrm>
            <a:off x="320375" y="915453"/>
            <a:ext cx="99060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precisamos criar uma classe chamada MyApp.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criar uma classe Stateful ou Stateless,  digite “st” e clique na opção desejada.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5" name="Google Shape;115;g333c1bf921b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75" y="1960878"/>
            <a:ext cx="5329695" cy="433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902d5e8a4_0_0"/>
          <p:cNvSpPr txBox="1"/>
          <p:nvPr/>
        </p:nvSpPr>
        <p:spPr>
          <a:xfrm>
            <a:off x="320375" y="915453"/>
            <a:ext cx="990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Veja que por padrão o nome da classe é “MyWidget”, vamos mudar para “MyApp”.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" name="Google Shape;122;g2d902d5e8a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375" y="1254151"/>
            <a:ext cx="3837725" cy="29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d902d5e8a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8325" y="4017700"/>
            <a:ext cx="3899525" cy="284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2d902d5e8a4_0_0"/>
          <p:cNvCxnSpPr>
            <a:stCxn id="122" idx="3"/>
          </p:cNvCxnSpPr>
          <p:nvPr/>
        </p:nvCxnSpPr>
        <p:spPr>
          <a:xfrm>
            <a:off x="4222100" y="2737613"/>
            <a:ext cx="1218000" cy="21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g2d902d5e8a4_0_0"/>
          <p:cNvSpPr txBox="1"/>
          <p:nvPr/>
        </p:nvSpPr>
        <p:spPr>
          <a:xfrm>
            <a:off x="465375" y="5746978"/>
            <a:ext cx="990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Veja que o erro sumiu.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2d902d5e8a4_0_0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3bb96cdb9_0_80"/>
          <p:cNvSpPr txBox="1"/>
          <p:nvPr/>
        </p:nvSpPr>
        <p:spPr>
          <a:xfrm>
            <a:off x="231975" y="183078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 de organização.</a:t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333bb96cdb9_0_80"/>
          <p:cNvSpPr txBox="1"/>
          <p:nvPr/>
        </p:nvSpPr>
        <p:spPr>
          <a:xfrm>
            <a:off x="527375" y="6244877"/>
            <a:ext cx="2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34A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Vinícius Almeida.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333bb96cdb9_0_80"/>
          <p:cNvSpPr txBox="1"/>
          <p:nvPr/>
        </p:nvSpPr>
        <p:spPr>
          <a:xfrm>
            <a:off x="466875" y="933725"/>
            <a:ext cx="67275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objetivo deste aplicativo é ter: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Tela Home.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tela com 3 containers sendo organizados pelo widget Column.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 tela com 3 containers sendo organizados pelo widget Row.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tela deve conter botão de navegação para as outras telas.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95210250a_0_8"/>
          <p:cNvSpPr txBox="1"/>
          <p:nvPr/>
        </p:nvSpPr>
        <p:spPr>
          <a:xfrm>
            <a:off x="231975" y="183078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Forms.</a:t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2d95210250a_0_8"/>
          <p:cNvSpPr txBox="1"/>
          <p:nvPr/>
        </p:nvSpPr>
        <p:spPr>
          <a:xfrm>
            <a:off x="466875" y="933725"/>
            <a:ext cx="67275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Atividade 1 - https://forms.office.com/Pages/ResponsePage.aspx?id=3qZIQdENBE2kxXjjdOT21u8vBcoJuzZEsG9YHqcXkrFUMDFPSUJSOTUyU0NKOVRZMU1IS0VSOThVMS4u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90ed7330c_0_40"/>
          <p:cNvSpPr txBox="1"/>
          <p:nvPr/>
        </p:nvSpPr>
        <p:spPr>
          <a:xfrm>
            <a:off x="550950" y="1719978"/>
            <a:ext cx="99060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 por aguentar esta aula até aqui ;)</a:t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Tchau!</a:t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8" name="Google Shape;148;g2d90ed7330c_0_40"/>
          <p:cNvSpPr txBox="1"/>
          <p:nvPr/>
        </p:nvSpPr>
        <p:spPr>
          <a:xfrm>
            <a:off x="5918325" y="6317377"/>
            <a:ext cx="2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34A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Vinícius Almeida.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presentação Alunos">
  <a:themeElements>
    <a:clrScheme name="SENAI-SP">
      <a:dk1>
        <a:srgbClr val="3F3F3F"/>
      </a:dk1>
      <a:lt1>
        <a:srgbClr val="FFFFFF"/>
      </a:lt1>
      <a:dk2>
        <a:srgbClr val="DD213C"/>
      </a:dk2>
      <a:lt2>
        <a:srgbClr val="FFFFFF"/>
      </a:lt2>
      <a:accent1>
        <a:srgbClr val="8B8B8B"/>
      </a:accent1>
      <a:accent2>
        <a:srgbClr val="70AD47"/>
      </a:accent2>
      <a:accent3>
        <a:srgbClr val="0563C1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Sandra Moura</dc:creator>
</cp:coreProperties>
</file>