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906000"/>
  <p:notesSz cx="6883400" cy="990600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120">
          <p15:clr>
            <a:srgbClr val="000000"/>
          </p15:clr>
        </p15:guide>
      </p15:sldGuideLst>
    </p:ext>
    <p:ext uri="{2D200454-40CA-4A62-9FC3-DE9A4176ACB9}">
      <p15:notesGuideLst>
        <p15:guide id="1" orient="horz" pos="3120">
          <p15:clr>
            <a:srgbClr val="000000"/>
          </p15:clr>
        </p15:guide>
        <p15:guide id="2" pos="2169">
          <p15:clr>
            <a:srgbClr val="000000"/>
          </p15:clr>
        </p15:guide>
      </p15:notesGuideLst>
    </p:ext>
    <p:ext uri="GoogleSlidesCustomDataVersion2">
      <go:slidesCustomData xmlns:go="http://customooxmlschemas.google.com/" r:id="rId23" roundtripDataSignature="AMtx7miJ2W2ttORxNCyIb2HV3BfxHw2r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2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0" orient="horz"/>
        <p:guide pos="216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829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97312" y="0"/>
            <a:ext cx="2984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07525"/>
            <a:ext cx="29829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00" spcFirstLastPara="1" rIns="93900" wrap="square" tIns="469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758825" y="741363"/>
            <a:ext cx="536575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3bb96cdb9_0_55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33bb96cdb9_0_55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33bb96cdb9_0_55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3bb96cdb9_0_62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33bb96cdb9_0_62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333bb96cdb9_0_62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33bb96cdb9_0_71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33bb96cdb9_0_71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33bb96cdb9_0_71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3bb96cdb9_0_80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33bb96cdb9_0_80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333bb96cdb9_0_80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10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8c1816e5d_0_0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2d8c1816e5d_0_0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3bb96cdb9_0_17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3bb96cdb9_0_17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333bb96cdb9_0_17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3bb96cdb9_0_4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333bb96cdb9_0_4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3bb96cdb9_0_24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3bb96cdb9_0_24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33bb96cdb9_0_24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3bb96cdb9_0_31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3bb96cdb9_0_31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333bb96cdb9_0_31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3bb96cdb9_0_38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33bb96cdb9_0_38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33bb96cdb9_0_38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3bb96cdb9_0_44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3bb96cdb9_0_44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33bb96cdb9_0_44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5">
  <p:cSld name="Layout Personalizado 5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/>
          <p:nvPr/>
        </p:nvSpPr>
        <p:spPr>
          <a:xfrm>
            <a:off x="0" y="0"/>
            <a:ext cx="9906000" cy="342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2"/>
          <p:cNvSpPr txBox="1"/>
          <p:nvPr>
            <p:ph type="title"/>
          </p:nvPr>
        </p:nvSpPr>
        <p:spPr>
          <a:xfrm>
            <a:off x="681038" y="365125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22"/>
          <p:cNvSpPr/>
          <p:nvPr/>
        </p:nvSpPr>
        <p:spPr>
          <a:xfrm>
            <a:off x="0" y="891000"/>
            <a:ext cx="263250" cy="5076000"/>
          </a:xfrm>
          <a:prstGeom prst="rect">
            <a:avLst/>
          </a:prstGeom>
          <a:solidFill>
            <a:srgbClr val="DD2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90000" y="288000"/>
            <a:ext cx="1367806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6">
  <p:cSld name="Layout Personalizado 6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/>
          <p:nvPr/>
        </p:nvSpPr>
        <p:spPr>
          <a:xfrm>
            <a:off x="0" y="3438000"/>
            <a:ext cx="9906000" cy="342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3"/>
          <p:cNvSpPr txBox="1"/>
          <p:nvPr>
            <p:ph type="title"/>
          </p:nvPr>
        </p:nvSpPr>
        <p:spPr>
          <a:xfrm>
            <a:off x="681038" y="365125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23"/>
          <p:cNvSpPr/>
          <p:nvPr/>
        </p:nvSpPr>
        <p:spPr>
          <a:xfrm>
            <a:off x="0" y="891000"/>
            <a:ext cx="263250" cy="5076000"/>
          </a:xfrm>
          <a:prstGeom prst="rect">
            <a:avLst/>
          </a:prstGeom>
          <a:solidFill>
            <a:srgbClr val="DD2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3"/>
          <p:cNvSpPr txBox="1"/>
          <p:nvPr/>
        </p:nvSpPr>
        <p:spPr>
          <a:xfrm rot="-5400000">
            <a:off x="-325722" y="6289388"/>
            <a:ext cx="89099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pt-BR" sz="1000" u="none" cap="none" strike="noStrike">
                <a:solidFill>
                  <a:srgbClr val="DD213C"/>
                </a:solidFill>
                <a:latin typeface="Arial"/>
                <a:ea typeface="Arial"/>
                <a:cs typeface="Arial"/>
                <a:sym typeface="Arial"/>
              </a:rPr>
              <a:t>SENAI-SP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7">
  <p:cSld name="Layout Personalizado 7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/>
          <p:nvPr/>
        </p:nvSpPr>
        <p:spPr>
          <a:xfrm>
            <a:off x="0" y="0"/>
            <a:ext cx="3510000" cy="6858000"/>
          </a:xfrm>
          <a:prstGeom prst="rect">
            <a:avLst/>
          </a:prstGeom>
          <a:solidFill>
            <a:srgbClr val="DD2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4"/>
          <p:cNvSpPr/>
          <p:nvPr/>
        </p:nvSpPr>
        <p:spPr>
          <a:xfrm>
            <a:off x="0" y="891000"/>
            <a:ext cx="263250" cy="50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3693174" y="1204912"/>
            <a:ext cx="5950551" cy="54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24"/>
          <p:cNvSpPr txBox="1"/>
          <p:nvPr>
            <p:ph idx="2" type="body"/>
          </p:nvPr>
        </p:nvSpPr>
        <p:spPr>
          <a:xfrm>
            <a:off x="3693173" y="365125"/>
            <a:ext cx="4417364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82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82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24"/>
          <p:cNvSpPr txBox="1"/>
          <p:nvPr>
            <p:ph idx="3" type="body"/>
          </p:nvPr>
        </p:nvSpPr>
        <p:spPr>
          <a:xfrm>
            <a:off x="427373" y="3429000"/>
            <a:ext cx="29250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24"/>
          <p:cNvSpPr txBox="1"/>
          <p:nvPr>
            <p:ph idx="4" type="body"/>
          </p:nvPr>
        </p:nvSpPr>
        <p:spPr>
          <a:xfrm>
            <a:off x="424125" y="725125"/>
            <a:ext cx="29250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4"/>
          <p:cNvSpPr txBox="1"/>
          <p:nvPr/>
        </p:nvSpPr>
        <p:spPr>
          <a:xfrm rot="-5400000">
            <a:off x="-325722" y="6289388"/>
            <a:ext cx="89099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SENAI-SP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8">
  <p:cSld name="Layout Personalizado 8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/>
          <p:nvPr/>
        </p:nvSpPr>
        <p:spPr>
          <a:xfrm>
            <a:off x="0" y="0"/>
            <a:ext cx="1170000" cy="6858000"/>
          </a:xfrm>
          <a:prstGeom prst="rect">
            <a:avLst/>
          </a:prstGeom>
          <a:solidFill>
            <a:srgbClr val="DD2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5"/>
          <p:cNvSpPr/>
          <p:nvPr/>
        </p:nvSpPr>
        <p:spPr>
          <a:xfrm>
            <a:off x="0" y="891000"/>
            <a:ext cx="263250" cy="50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5"/>
          <p:cNvSpPr txBox="1"/>
          <p:nvPr>
            <p:ph idx="1" type="body"/>
          </p:nvPr>
        </p:nvSpPr>
        <p:spPr>
          <a:xfrm>
            <a:off x="1330876" y="1204912"/>
            <a:ext cx="8312849" cy="54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25"/>
          <p:cNvSpPr txBox="1"/>
          <p:nvPr>
            <p:ph idx="2" type="body"/>
          </p:nvPr>
        </p:nvSpPr>
        <p:spPr>
          <a:xfrm>
            <a:off x="1330875" y="365125"/>
            <a:ext cx="6779663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82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82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25"/>
          <p:cNvSpPr txBox="1"/>
          <p:nvPr>
            <p:ph idx="3" type="body"/>
          </p:nvPr>
        </p:nvSpPr>
        <p:spPr>
          <a:xfrm rot="-5400000">
            <a:off x="-2403268" y="3192519"/>
            <a:ext cx="6239786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25"/>
          <p:cNvSpPr txBox="1"/>
          <p:nvPr/>
        </p:nvSpPr>
        <p:spPr>
          <a:xfrm rot="-5400000">
            <a:off x="-325722" y="6289388"/>
            <a:ext cx="89099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SENAI-SP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9">
  <p:cSld name="Layout Personalizado 9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/>
          <p:nvPr/>
        </p:nvSpPr>
        <p:spPr>
          <a:xfrm>
            <a:off x="0" y="1098000"/>
            <a:ext cx="9906000" cy="5760000"/>
          </a:xfrm>
          <a:prstGeom prst="rect">
            <a:avLst/>
          </a:prstGeom>
          <a:solidFill>
            <a:srgbClr val="DD2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6"/>
          <p:cNvPicPr preferRelativeResize="0"/>
          <p:nvPr/>
        </p:nvPicPr>
        <p:blipFill rotWithShape="1">
          <a:blip r:embed="rId2">
            <a:alphaModFix/>
          </a:blip>
          <a:srcRect b="12746" l="6297" r="2882" t="0"/>
          <a:stretch/>
        </p:blipFill>
        <p:spPr>
          <a:xfrm rot="-5400000">
            <a:off x="5879158" y="2831159"/>
            <a:ext cx="6858001" cy="119568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6"/>
          <p:cNvSpPr/>
          <p:nvPr/>
        </p:nvSpPr>
        <p:spPr>
          <a:xfrm>
            <a:off x="8710315" y="1098000"/>
            <a:ext cx="1195685" cy="5760000"/>
          </a:xfrm>
          <a:prstGeom prst="rect">
            <a:avLst/>
          </a:prstGeom>
          <a:solidFill>
            <a:srgbClr val="DD213C">
              <a:alpha val="8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26"/>
          <p:cNvGrpSpPr/>
          <p:nvPr/>
        </p:nvGrpSpPr>
        <p:grpSpPr>
          <a:xfrm>
            <a:off x="0" y="-32084"/>
            <a:ext cx="9906000" cy="1130084"/>
            <a:chOff x="0" y="0"/>
            <a:chExt cx="12192000" cy="1130084"/>
          </a:xfrm>
        </p:grpSpPr>
        <p:sp>
          <p:nvSpPr>
            <p:cNvPr id="81" name="Google Shape;81;p26"/>
            <p:cNvSpPr/>
            <p:nvPr/>
          </p:nvSpPr>
          <p:spPr>
            <a:xfrm>
              <a:off x="0" y="0"/>
              <a:ext cx="12192000" cy="113008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2" name="Google Shape;82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080000" y="320084"/>
              <a:ext cx="1683453" cy="48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26"/>
            <p:cNvSpPr/>
            <p:nvPr/>
          </p:nvSpPr>
          <p:spPr>
            <a:xfrm>
              <a:off x="0" y="529042"/>
              <a:ext cx="792000" cy="72000"/>
            </a:xfrm>
            <a:prstGeom prst="rect">
              <a:avLst/>
            </a:prstGeom>
            <a:solidFill>
              <a:srgbClr val="DD21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26"/>
          <p:cNvSpPr txBox="1"/>
          <p:nvPr>
            <p:ph type="title"/>
          </p:nvPr>
        </p:nvSpPr>
        <p:spPr>
          <a:xfrm>
            <a:off x="681038" y="124918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6"/>
          <p:cNvSpPr txBox="1"/>
          <p:nvPr>
            <p:ph idx="1" type="body"/>
          </p:nvPr>
        </p:nvSpPr>
        <p:spPr>
          <a:xfrm>
            <a:off x="681038" y="1267325"/>
            <a:ext cx="8543925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6"/>
          <p:cNvSpPr txBox="1"/>
          <p:nvPr/>
        </p:nvSpPr>
        <p:spPr>
          <a:xfrm rot="-5400000">
            <a:off x="-325722" y="6289388"/>
            <a:ext cx="89099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SENAI-SP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/>
          <p:nvPr>
            <p:ph type="title"/>
          </p:nvPr>
        </p:nvSpPr>
        <p:spPr>
          <a:xfrm>
            <a:off x="681038" y="365125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5"/>
          <p:cNvSpPr txBox="1"/>
          <p:nvPr>
            <p:ph idx="1" type="body"/>
          </p:nvPr>
        </p:nvSpPr>
        <p:spPr>
          <a:xfrm>
            <a:off x="681038" y="1267325"/>
            <a:ext cx="8543925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681038" y="365125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681037" y="1291884"/>
            <a:ext cx="421005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6"/>
          <p:cNvSpPr txBox="1"/>
          <p:nvPr>
            <p:ph idx="2" type="body"/>
          </p:nvPr>
        </p:nvSpPr>
        <p:spPr>
          <a:xfrm>
            <a:off x="5014914" y="1291884"/>
            <a:ext cx="421005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682328" y="365125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682328" y="1264068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213C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D213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7"/>
          <p:cNvSpPr txBox="1"/>
          <p:nvPr>
            <p:ph idx="2" type="body"/>
          </p:nvPr>
        </p:nvSpPr>
        <p:spPr>
          <a:xfrm>
            <a:off x="682328" y="2087978"/>
            <a:ext cx="4190702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7"/>
          <p:cNvSpPr txBox="1"/>
          <p:nvPr>
            <p:ph idx="3" type="body"/>
          </p:nvPr>
        </p:nvSpPr>
        <p:spPr>
          <a:xfrm>
            <a:off x="5014913" y="1264068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213C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D213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4" type="body"/>
          </p:nvPr>
        </p:nvSpPr>
        <p:spPr>
          <a:xfrm>
            <a:off x="5014913" y="2087980"/>
            <a:ext cx="42113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Layout Personalizado 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8"/>
          <p:cNvPicPr preferRelativeResize="0"/>
          <p:nvPr/>
        </p:nvPicPr>
        <p:blipFill rotWithShape="1">
          <a:blip r:embed="rId2">
            <a:alphaModFix/>
          </a:blip>
          <a:srcRect b="6200" l="449" r="0" t="0"/>
          <a:stretch/>
        </p:blipFill>
        <p:spPr>
          <a:xfrm>
            <a:off x="414863" y="4507200"/>
            <a:ext cx="9076275" cy="23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/>
          <p:nvPr>
            <p:ph idx="2" type="pic"/>
          </p:nvPr>
        </p:nvSpPr>
        <p:spPr>
          <a:xfrm>
            <a:off x="6103500" y="1"/>
            <a:ext cx="3802500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" name="Google Shape;34;p18"/>
          <p:cNvSpPr txBox="1"/>
          <p:nvPr>
            <p:ph type="title"/>
          </p:nvPr>
        </p:nvSpPr>
        <p:spPr>
          <a:xfrm>
            <a:off x="681038" y="365125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5" name="Google Shape;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0000" y="288000"/>
            <a:ext cx="1367806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Layout Personalizado 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 b="6200" l="449" r="0" t="0"/>
          <a:stretch/>
        </p:blipFill>
        <p:spPr>
          <a:xfrm>
            <a:off x="414863" y="4507200"/>
            <a:ext cx="9076275" cy="23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/>
          <p:nvPr>
            <p:ph idx="2" type="pic"/>
          </p:nvPr>
        </p:nvSpPr>
        <p:spPr>
          <a:xfrm>
            <a:off x="4641000" y="1"/>
            <a:ext cx="5265000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" name="Google Shape;39;p19"/>
          <p:cNvSpPr txBox="1"/>
          <p:nvPr>
            <p:ph type="title"/>
          </p:nvPr>
        </p:nvSpPr>
        <p:spPr>
          <a:xfrm>
            <a:off x="681038" y="365125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0" name="Google Shape;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0000" y="288000"/>
            <a:ext cx="1367806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3">
  <p:cSld name="Layout Personalizado 3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417437" y="1204912"/>
            <a:ext cx="5361519" cy="54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417436" y="365125"/>
            <a:ext cx="713026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82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82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20"/>
          <p:cNvSpPr/>
          <p:nvPr>
            <p:ph idx="3" type="pic"/>
          </p:nvPr>
        </p:nvSpPr>
        <p:spPr>
          <a:xfrm>
            <a:off x="5933141" y="1296986"/>
            <a:ext cx="2632500" cy="52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4">
  <p:cSld name="Layout Personalizado 4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/>
          <p:nvPr/>
        </p:nvSpPr>
        <p:spPr>
          <a:xfrm>
            <a:off x="8538195" y="0"/>
            <a:ext cx="136780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21"/>
          <p:cNvPicPr preferRelativeResize="0"/>
          <p:nvPr/>
        </p:nvPicPr>
        <p:blipFill rotWithShape="1">
          <a:blip r:embed="rId2">
            <a:alphaModFix/>
          </a:blip>
          <a:srcRect b="0" l="4423" r="27383" t="10573"/>
          <a:stretch/>
        </p:blipFill>
        <p:spPr>
          <a:xfrm>
            <a:off x="1" y="1"/>
            <a:ext cx="9906000" cy="357081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1"/>
          <p:cNvSpPr/>
          <p:nvPr/>
        </p:nvSpPr>
        <p:spPr>
          <a:xfrm>
            <a:off x="0" y="891000"/>
            <a:ext cx="263250" cy="5076000"/>
          </a:xfrm>
          <a:prstGeom prst="rect">
            <a:avLst/>
          </a:prstGeom>
          <a:solidFill>
            <a:srgbClr val="DD2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0000" y="288000"/>
            <a:ext cx="1367806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1"/>
          <p:cNvSpPr txBox="1"/>
          <p:nvPr>
            <p:ph type="title"/>
          </p:nvPr>
        </p:nvSpPr>
        <p:spPr>
          <a:xfrm>
            <a:off x="681038" y="365125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 rot="-5400000">
            <a:off x="-2406375" y="3297375"/>
            <a:ext cx="5076000" cy="263250"/>
          </a:xfrm>
          <a:prstGeom prst="rect">
            <a:avLst/>
          </a:prstGeom>
          <a:solidFill>
            <a:srgbClr val="DD213C"/>
          </a:solidFill>
          <a:ln>
            <a:noFill/>
          </a:ln>
        </p:spPr>
        <p:txBody>
          <a:bodyPr anchorCtr="0" anchor="t" bIns="7200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1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2"/>
          <p:cNvPicPr preferRelativeResize="0"/>
          <p:nvPr/>
        </p:nvPicPr>
        <p:blipFill rotWithShape="1">
          <a:blip r:embed="rId1">
            <a:alphaModFix/>
          </a:blip>
          <a:srcRect b="12746" l="6297" r="2882" t="0"/>
          <a:stretch/>
        </p:blipFill>
        <p:spPr>
          <a:xfrm rot="-5400000">
            <a:off x="5879158" y="2831159"/>
            <a:ext cx="6858001" cy="1195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90000" y="288000"/>
            <a:ext cx="1367806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2"/>
          <p:cNvSpPr txBox="1"/>
          <p:nvPr/>
        </p:nvSpPr>
        <p:spPr>
          <a:xfrm rot="-5400000">
            <a:off x="-325722" y="6289388"/>
            <a:ext cx="89099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pt-BR" sz="1000" u="none" cap="none" strike="noStrike">
                <a:solidFill>
                  <a:srgbClr val="DD213C"/>
                </a:solidFill>
                <a:latin typeface="Arial"/>
                <a:ea typeface="Arial"/>
                <a:cs typeface="Arial"/>
                <a:sym typeface="Arial"/>
              </a:rPr>
              <a:t>SENAI-SP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/>
        </p:nvSpPr>
        <p:spPr>
          <a:xfrm>
            <a:off x="374931" y="517406"/>
            <a:ext cx="8373900" cy="5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e Desenvolvimento de Sistemas.</a:t>
            </a:r>
            <a:endParaRPr b="1" i="0" sz="4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Desenvolvimento Mobile.</a:t>
            </a:r>
            <a:endParaRPr b="1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Tema Aula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pt-B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um projeto em Flutter.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5918325" y="6317377"/>
            <a:ext cx="283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34A9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Prof. Vinícius Almeida.</a:t>
            </a:r>
            <a:endParaRPr b="1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3bb96cdb9_0_55"/>
          <p:cNvSpPr txBox="1"/>
          <p:nvPr/>
        </p:nvSpPr>
        <p:spPr>
          <a:xfrm>
            <a:off x="246475" y="154078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Criado.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333bb96cdb9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00" y="2134601"/>
            <a:ext cx="7991500" cy="402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333bb96cdb9_0_55"/>
          <p:cNvSpPr txBox="1"/>
          <p:nvPr/>
        </p:nvSpPr>
        <p:spPr>
          <a:xfrm>
            <a:off x="385475" y="918575"/>
            <a:ext cx="686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600">
                <a:latin typeface="Century Gothic"/>
                <a:ea typeface="Century Gothic"/>
                <a:cs typeface="Century Gothic"/>
                <a:sym typeface="Century Gothic"/>
              </a:rPr>
              <a:t>Agora seu projeto já está criado.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33bb96cdb9_0_62"/>
          <p:cNvSpPr txBox="1"/>
          <p:nvPr/>
        </p:nvSpPr>
        <p:spPr>
          <a:xfrm>
            <a:off x="246475" y="125078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Iniciando Emulador do Projeto.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333bb96cdb9_0_62"/>
          <p:cNvSpPr txBox="1"/>
          <p:nvPr/>
        </p:nvSpPr>
        <p:spPr>
          <a:xfrm>
            <a:off x="385475" y="918575"/>
            <a:ext cx="68670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600">
                <a:latin typeface="Century Gothic"/>
                <a:ea typeface="Century Gothic"/>
                <a:cs typeface="Century Gothic"/>
                <a:sym typeface="Century Gothic"/>
              </a:rPr>
              <a:t>Para fazer com que o emulador inicie com o seu aplicativo, clique na seta ao lado de “play”, e selecione “Run Without Debbuging”.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8" name="Google Shape;178;g333bb96cdb9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75" y="1847675"/>
            <a:ext cx="8332274" cy="24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333bb96cdb9_0_62"/>
          <p:cNvSpPr txBox="1"/>
          <p:nvPr/>
        </p:nvSpPr>
        <p:spPr>
          <a:xfrm>
            <a:off x="549073" y="4623200"/>
            <a:ext cx="914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600">
                <a:latin typeface="Century Gothic"/>
                <a:ea typeface="Century Gothic"/>
                <a:cs typeface="Century Gothic"/>
                <a:sym typeface="Century Gothic"/>
              </a:rPr>
              <a:t>Após isso selecione o emulador desejado. </a:t>
            </a:r>
            <a:r>
              <a:rPr lang="pt-BR" sz="16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opção Cold Boot inicia mais </a:t>
            </a:r>
            <a:r>
              <a:rPr lang="pt-BR" sz="16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rápido</a:t>
            </a:r>
            <a:r>
              <a:rPr lang="pt-BR" sz="16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600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0" name="Google Shape;180;g333bb96cdb9_0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075" y="5128100"/>
            <a:ext cx="5915025" cy="14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3bb96cdb9_0_71"/>
          <p:cNvSpPr txBox="1"/>
          <p:nvPr/>
        </p:nvSpPr>
        <p:spPr>
          <a:xfrm>
            <a:off x="246475" y="125078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Iniciando Emulador do Projeto.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333bb96cdb9_0_71"/>
          <p:cNvSpPr txBox="1"/>
          <p:nvPr/>
        </p:nvSpPr>
        <p:spPr>
          <a:xfrm>
            <a:off x="385475" y="918575"/>
            <a:ext cx="68670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primeira inicialização é demorada</a:t>
            </a:r>
            <a:r>
              <a:rPr lang="pt-BR" sz="1600">
                <a:latin typeface="Century Gothic"/>
                <a:ea typeface="Century Gothic"/>
                <a:cs typeface="Century Gothic"/>
                <a:sym typeface="Century Gothic"/>
              </a:rPr>
              <a:t>, então aguarde, e você verá o aplicativo padrão do flutter abrir, após isso , você está pronto para CODAR!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8" name="Google Shape;188;g333bb96cdb9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75" y="2107875"/>
            <a:ext cx="8276845" cy="465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333bb96cdb9_0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75" y="2167775"/>
            <a:ext cx="2141325" cy="453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3bb96cdb9_0_80"/>
          <p:cNvSpPr txBox="1"/>
          <p:nvPr/>
        </p:nvSpPr>
        <p:spPr>
          <a:xfrm>
            <a:off x="637950" y="2488403"/>
            <a:ext cx="99060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Pronto , agora você já pode desenvolver seu </a:t>
            </a:r>
            <a:endParaRPr b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app! Obrigado.</a:t>
            </a:r>
            <a:endParaRPr b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333bb96cdb9_0_80"/>
          <p:cNvSpPr txBox="1"/>
          <p:nvPr/>
        </p:nvSpPr>
        <p:spPr>
          <a:xfrm>
            <a:off x="527375" y="6244877"/>
            <a:ext cx="283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34A9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Prof. Vinícius Almeida.</a:t>
            </a:r>
            <a:endParaRPr b="1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/>
        </p:nvSpPr>
        <p:spPr>
          <a:xfrm>
            <a:off x="254975" y="154103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Instale o VsCode e baixe a extensão Flutter</a:t>
            </a:r>
            <a:r>
              <a:rPr b="1" i="0" lang="pt-B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75" y="902203"/>
            <a:ext cx="5153025" cy="54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8c1816e5d_0_0"/>
          <p:cNvSpPr txBox="1"/>
          <p:nvPr/>
        </p:nvSpPr>
        <p:spPr>
          <a:xfrm>
            <a:off x="254975" y="154103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projeto Flutter no VsCode</a:t>
            </a:r>
            <a:r>
              <a:rPr b="1" i="0" lang="pt-B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2d8c1816e5d_0_0"/>
          <p:cNvSpPr txBox="1"/>
          <p:nvPr/>
        </p:nvSpPr>
        <p:spPr>
          <a:xfrm>
            <a:off x="363875" y="2987975"/>
            <a:ext cx="111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g2d8c1816e5d_0_0"/>
          <p:cNvSpPr txBox="1"/>
          <p:nvPr/>
        </p:nvSpPr>
        <p:spPr>
          <a:xfrm>
            <a:off x="6141875" y="1318400"/>
            <a:ext cx="438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2d8c1816e5d_0_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2d8c1816e5d_0_0"/>
          <p:cNvSpPr txBox="1"/>
          <p:nvPr/>
        </p:nvSpPr>
        <p:spPr>
          <a:xfrm>
            <a:off x="363873" y="867325"/>
            <a:ext cx="525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Aperte F1, e selecione Flutter New Project.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8" name="Google Shape;108;g2d8c1816e5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50" y="1327375"/>
            <a:ext cx="70961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2d8c1816e5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749" y="2779950"/>
            <a:ext cx="9129877" cy="27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2d8c1816e5d_0_0"/>
          <p:cNvSpPr txBox="1"/>
          <p:nvPr/>
        </p:nvSpPr>
        <p:spPr>
          <a:xfrm>
            <a:off x="452748" y="2355038"/>
            <a:ext cx="525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Agora, clique em Application.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3bb96cdb9_0_17"/>
          <p:cNvSpPr txBox="1"/>
          <p:nvPr/>
        </p:nvSpPr>
        <p:spPr>
          <a:xfrm>
            <a:off x="385475" y="139603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projeto Flutter no VsCode</a:t>
            </a:r>
            <a:r>
              <a:rPr b="1" i="0" lang="pt-B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333bb96cdb9_0_17"/>
          <p:cNvSpPr txBox="1"/>
          <p:nvPr/>
        </p:nvSpPr>
        <p:spPr>
          <a:xfrm>
            <a:off x="363873" y="867325"/>
            <a:ext cx="52575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Escolha o local </a:t>
            </a: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onde</a:t>
            </a: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ficará o seu projeto: 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8" name="Google Shape;118;g333bb96cdb9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50" y="1258050"/>
            <a:ext cx="7794825" cy="448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3bb96cdb9_0_4"/>
          <p:cNvSpPr txBox="1"/>
          <p:nvPr/>
        </p:nvSpPr>
        <p:spPr>
          <a:xfrm>
            <a:off x="254975" y="154103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ATENÇÃO!!!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333bb96cdb9_0_4"/>
          <p:cNvSpPr txBox="1"/>
          <p:nvPr/>
        </p:nvSpPr>
        <p:spPr>
          <a:xfrm>
            <a:off x="363875" y="2987975"/>
            <a:ext cx="111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g333bb96cdb9_0_4"/>
          <p:cNvSpPr txBox="1"/>
          <p:nvPr/>
        </p:nvSpPr>
        <p:spPr>
          <a:xfrm>
            <a:off x="6141875" y="1318400"/>
            <a:ext cx="438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333bb96cdb9_0_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333bb96cdb9_0_4"/>
          <p:cNvSpPr txBox="1"/>
          <p:nvPr/>
        </p:nvSpPr>
        <p:spPr>
          <a:xfrm>
            <a:off x="254973" y="917650"/>
            <a:ext cx="5257500" cy="17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pt-BR" sz="25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ANTES </a:t>
            </a: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colocar o nome do app e dar “ENTER”, 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Clique no </a:t>
            </a: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ícone</a:t>
            </a: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configuração no canto superior direito.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8" name="Google Shape;128;g333bb96cdb9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75" y="2298200"/>
            <a:ext cx="721042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3bb96cdb9_0_24"/>
          <p:cNvSpPr txBox="1"/>
          <p:nvPr/>
        </p:nvSpPr>
        <p:spPr>
          <a:xfrm>
            <a:off x="0" y="139603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Organização e plataformas do Projeto.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333bb96cdb9_0_24"/>
          <p:cNvSpPr txBox="1"/>
          <p:nvPr/>
        </p:nvSpPr>
        <p:spPr>
          <a:xfrm>
            <a:off x="385475" y="1273525"/>
            <a:ext cx="68670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600">
                <a:latin typeface="Century Gothic"/>
                <a:ea typeface="Century Gothic"/>
                <a:cs typeface="Century Gothic"/>
                <a:sym typeface="Century Gothic"/>
              </a:rPr>
              <a:t>A organização serve como um “dominio”, para integrar com outras tecnologias (ex banco de dados).</a:t>
            </a:r>
            <a:endParaRPr b="0" i="0" sz="1600" u="none" cap="none" strike="noStrike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6" name="Google Shape;136;g333bb96cdb9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300" y="2543050"/>
            <a:ext cx="6672740" cy="38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333bb96cdb9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50" y="2153250"/>
            <a:ext cx="741045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333bb96cdb9_0_31"/>
          <p:cNvSpPr txBox="1"/>
          <p:nvPr/>
        </p:nvSpPr>
        <p:spPr>
          <a:xfrm>
            <a:off x="0" y="139603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Organização e plataformas do Projeto.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333bb96cdb9_0_31"/>
          <p:cNvSpPr txBox="1"/>
          <p:nvPr/>
        </p:nvSpPr>
        <p:spPr>
          <a:xfrm>
            <a:off x="385475" y="918575"/>
            <a:ext cx="68670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600">
                <a:latin typeface="Century Gothic"/>
                <a:ea typeface="Century Gothic"/>
                <a:cs typeface="Century Gothic"/>
                <a:sym typeface="Century Gothic"/>
              </a:rPr>
              <a:t>Coloque o nome da sua organização</a:t>
            </a:r>
            <a:r>
              <a:rPr lang="pt-BR" sz="16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(começo deve conter “com.”).</a:t>
            </a:r>
            <a:endParaRPr sz="1600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600">
                <a:latin typeface="Century Gothic"/>
                <a:ea typeface="Century Gothic"/>
                <a:cs typeface="Century Gothic"/>
                <a:sym typeface="Century Gothic"/>
              </a:rPr>
              <a:t>Agora pressione Enter uma só vez,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g333bb96cdb9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75" y="1513050"/>
            <a:ext cx="7343775" cy="42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333bb96cdb9_0_38"/>
          <p:cNvSpPr txBox="1"/>
          <p:nvPr/>
        </p:nvSpPr>
        <p:spPr>
          <a:xfrm>
            <a:off x="0" y="139603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Organização e plataformas do Projeto.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333bb96cdb9_0_38"/>
          <p:cNvSpPr txBox="1"/>
          <p:nvPr/>
        </p:nvSpPr>
        <p:spPr>
          <a:xfrm>
            <a:off x="385475" y="918575"/>
            <a:ext cx="686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600">
                <a:latin typeface="Century Gothic"/>
                <a:ea typeface="Century Gothic"/>
                <a:cs typeface="Century Gothic"/>
                <a:sym typeface="Century Gothic"/>
              </a:rPr>
              <a:t>Agora clique em Plataforms.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g333bb96cdb9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75" y="1645750"/>
            <a:ext cx="7162800" cy="29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333bb96cdb9_0_44"/>
          <p:cNvSpPr txBox="1"/>
          <p:nvPr/>
        </p:nvSpPr>
        <p:spPr>
          <a:xfrm>
            <a:off x="0" y="139603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Organização e plataformas do Projeto.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333bb96cdb9_0_44"/>
          <p:cNvSpPr txBox="1"/>
          <p:nvPr/>
        </p:nvSpPr>
        <p:spPr>
          <a:xfrm>
            <a:off x="385475" y="918575"/>
            <a:ext cx="68670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600">
                <a:latin typeface="Century Gothic"/>
                <a:ea typeface="Century Gothic"/>
                <a:cs typeface="Century Gothic"/>
                <a:sym typeface="Century Gothic"/>
              </a:rPr>
              <a:t>Selecione apenas as plataformas que irão ser trabalhadas, 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600">
                <a:latin typeface="Century Gothic"/>
                <a:ea typeface="Century Gothic"/>
                <a:cs typeface="Century Gothic"/>
                <a:sym typeface="Century Gothic"/>
              </a:rPr>
              <a:t>Android e Web.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g333bb96cdb9_0_44"/>
          <p:cNvSpPr txBox="1"/>
          <p:nvPr/>
        </p:nvSpPr>
        <p:spPr>
          <a:xfrm>
            <a:off x="533375" y="4811700"/>
            <a:ext cx="68670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600">
                <a:latin typeface="Century Gothic"/>
                <a:ea typeface="Century Gothic"/>
                <a:cs typeface="Century Gothic"/>
                <a:sym typeface="Century Gothic"/>
              </a:rPr>
              <a:t>Após apertar OK, pressione “ESC”, e agora sim você pode colocar o nome do projeto e apertar “ENTER”.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2" name="Google Shape;162;g333bb96cdb9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375" y="5552875"/>
            <a:ext cx="6299345" cy="10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presentação Alunos">
  <a:themeElements>
    <a:clrScheme name="SENAI-SP">
      <a:dk1>
        <a:srgbClr val="3F3F3F"/>
      </a:dk1>
      <a:lt1>
        <a:srgbClr val="FFFFFF"/>
      </a:lt1>
      <a:dk2>
        <a:srgbClr val="DD213C"/>
      </a:dk2>
      <a:lt2>
        <a:srgbClr val="FFFFFF"/>
      </a:lt2>
      <a:accent1>
        <a:srgbClr val="8B8B8B"/>
      </a:accent1>
      <a:accent2>
        <a:srgbClr val="70AD47"/>
      </a:accent2>
      <a:accent3>
        <a:srgbClr val="0563C1"/>
      </a:accent3>
      <a:accent4>
        <a:srgbClr val="FFC000"/>
      </a:accent4>
      <a:accent5>
        <a:srgbClr val="5B9BD5"/>
      </a:accent5>
      <a:accent6>
        <a:srgbClr val="70AD47"/>
      </a:accent6>
      <a:hlink>
        <a:srgbClr val="FFC000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Sandra Moura</dc:creator>
</cp:coreProperties>
</file>