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Entrevista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Técnica de </a:t>
            </a:r>
            <a:r>
              <a:rPr lang="pt-BR" dirty="0" err="1"/>
              <a:t>elicitação</a:t>
            </a:r>
            <a:r>
              <a:rPr lang="pt-BR" dirty="0"/>
              <a:t> de requisitos</a:t>
            </a:r>
          </a:p>
        </p:txBody>
      </p:sp>
    </p:spTree>
    <p:extLst>
      <p:ext uri="{BB962C8B-B14F-4D97-AF65-F5344CB8AC3E}">
        <p14:creationId xmlns:p14="http://schemas.microsoft.com/office/powerpoint/2010/main" val="990594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04877" y="4662152"/>
            <a:ext cx="2457634" cy="2195848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Obrigado</a:t>
            </a:r>
            <a:endParaRPr lang="pt-BR" sz="3600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half" idx="13"/>
          </p:nvPr>
        </p:nvSpPr>
        <p:spPr>
          <a:xfrm>
            <a:off x="1285102" y="1044145"/>
            <a:ext cx="9984259" cy="2384855"/>
          </a:xfrm>
        </p:spPr>
        <p:txBody>
          <a:bodyPr>
            <a:normAutofit/>
          </a:bodyPr>
          <a:lstStyle/>
          <a:p>
            <a:r>
              <a:rPr lang="pt-BR" sz="2400" b="1" dirty="0"/>
              <a:t>Conclusão:</a:t>
            </a:r>
          </a:p>
          <a:p>
            <a:endParaRPr lang="pt-BR" sz="2400" dirty="0"/>
          </a:p>
          <a:p>
            <a:r>
              <a:rPr lang="pt-BR" sz="2400" dirty="0"/>
              <a:t>É importante utilizar mais de uma técnica de </a:t>
            </a:r>
            <a:r>
              <a:rPr lang="pt-BR" sz="2400" dirty="0" err="1"/>
              <a:t>elicitação</a:t>
            </a:r>
            <a:r>
              <a:rPr lang="pt-BR" sz="2400" dirty="0"/>
              <a:t> considerando que  todas elas tem pontos positivos e negativos</a:t>
            </a:r>
          </a:p>
        </p:txBody>
      </p:sp>
    </p:spTree>
    <p:extLst>
      <p:ext uri="{BB962C8B-B14F-4D97-AF65-F5344CB8AC3E}">
        <p14:creationId xmlns:p14="http://schemas.microsoft.com/office/powerpoint/2010/main" val="364485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half" idx="2"/>
          </p:nvPr>
        </p:nvSpPr>
        <p:spPr>
          <a:xfrm>
            <a:off x="7336814" y="2561166"/>
            <a:ext cx="3859212" cy="137160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JOÃO PEDRO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LUCAS ARAUJO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MARCOS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VINICIUS ARAUJO</a:t>
            </a:r>
          </a:p>
        </p:txBody>
      </p:sp>
    </p:spTree>
    <p:extLst>
      <p:ext uri="{BB962C8B-B14F-4D97-AF65-F5344CB8AC3E}">
        <p14:creationId xmlns:p14="http://schemas.microsoft.com/office/powerpoint/2010/main" val="315573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half" idx="2"/>
          </p:nvPr>
        </p:nvSpPr>
        <p:spPr>
          <a:xfrm>
            <a:off x="7336814" y="2561166"/>
            <a:ext cx="3859212" cy="289947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CONCEITO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METODOLOGIA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ERROS COMUNS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PONTOS POSITVOS/NEGATIVOS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416940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154954" y="2665927"/>
            <a:ext cx="10371637" cy="34826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A entrevista é uma das técnicas tradicionais mais simples de utilizar e que produz bons resultados na </a:t>
            </a:r>
            <a:r>
              <a:rPr lang="pt-BR" sz="2200" b="1" dirty="0">
                <a:solidFill>
                  <a:schemeClr val="accent1"/>
                </a:solidFill>
              </a:rPr>
              <a:t>fase inicial </a:t>
            </a:r>
            <a:r>
              <a:rPr lang="pt-BR" dirty="0"/>
              <a:t>de obtenção de dados.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Nessa técnica o analista se reúne com o cliente e </a:t>
            </a:r>
            <a:r>
              <a:rPr lang="pt-BR" sz="2200" b="1" dirty="0">
                <a:solidFill>
                  <a:schemeClr val="accent1"/>
                </a:solidFill>
              </a:rPr>
              <a:t>coleta os requisitos </a:t>
            </a:r>
            <a:r>
              <a:rPr lang="pt-BR" dirty="0"/>
              <a:t>do sistema por meio de </a:t>
            </a:r>
            <a:r>
              <a:rPr lang="pt-BR" sz="2200" b="1" dirty="0">
                <a:solidFill>
                  <a:schemeClr val="accent1"/>
                </a:solidFill>
              </a:rPr>
              <a:t>perguntas e observações </a:t>
            </a:r>
            <a:r>
              <a:rPr lang="pt-BR" dirty="0"/>
              <a:t>do cenário apresentado pelo cliente.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Convém que o entrevistador dê margem ao entrevistado para </a:t>
            </a:r>
            <a:r>
              <a:rPr lang="pt-BR" sz="2200" b="1" dirty="0">
                <a:solidFill>
                  <a:schemeClr val="accent1"/>
                </a:solidFill>
              </a:rPr>
              <a:t>expor</a:t>
            </a:r>
            <a:r>
              <a:rPr lang="pt-BR" dirty="0"/>
              <a:t> as suas </a:t>
            </a:r>
            <a:r>
              <a:rPr lang="pt-BR" sz="2200" b="1" dirty="0">
                <a:solidFill>
                  <a:schemeClr val="accent1"/>
                </a:solidFill>
              </a:rPr>
              <a:t>ideias</a:t>
            </a:r>
            <a:r>
              <a:rPr lang="pt-BR" dirty="0"/>
              <a:t>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É necessário ter um </a:t>
            </a:r>
            <a:r>
              <a:rPr lang="pt-BR" sz="2200" b="1" dirty="0">
                <a:solidFill>
                  <a:schemeClr val="accent1"/>
                </a:solidFill>
              </a:rPr>
              <a:t>plano de entrevista </a:t>
            </a:r>
            <a:r>
              <a:rPr lang="pt-BR" dirty="0"/>
              <a:t>para que não haja dispersão do assunto principal e a entrevista fique longa, deixando o entrevistado cansado e não produzindo bons resultados.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51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1466523" y="3078053"/>
            <a:ext cx="2343955" cy="13136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Planejamento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4910633" y="3078053"/>
            <a:ext cx="2343955" cy="13136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Entrevista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8354743" y="3078053"/>
            <a:ext cx="2343955" cy="13136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Documentação</a:t>
            </a:r>
          </a:p>
        </p:txBody>
      </p:sp>
      <p:sp>
        <p:nvSpPr>
          <p:cNvPr id="22" name="Seta para a direita 21"/>
          <p:cNvSpPr/>
          <p:nvPr/>
        </p:nvSpPr>
        <p:spPr>
          <a:xfrm>
            <a:off x="4146997" y="3631846"/>
            <a:ext cx="502276" cy="29621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>
            <a:off x="7515948" y="3631846"/>
            <a:ext cx="502276" cy="29621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1466523" y="4507608"/>
            <a:ext cx="23439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Análise pedido inicial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Estudo do negócio/perfil cliente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Roteiro de entrevista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Agendamento</a:t>
            </a:r>
            <a:endParaRPr lang="pt-BR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910633" y="4507608"/>
            <a:ext cx="300987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Introdução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Aplicação do roteiro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Dois ou mais participantes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Registro de respostas (áudio, vídeo, imagens, anotações)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Observação/Entendimento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8354743" y="4507608"/>
            <a:ext cx="25279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Revisão dos registros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Classificação/qualificação dos requisitos identificados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Emissão da versão inicial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Validação com cliente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4521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COMUNS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154954" y="2989866"/>
            <a:ext cx="9907997" cy="3416300"/>
          </a:xfrm>
        </p:spPr>
        <p:txBody>
          <a:bodyPr/>
          <a:lstStyle/>
          <a:p>
            <a:pPr>
              <a:buClr>
                <a:srgbClr val="FF0000"/>
              </a:buClr>
              <a:buSzPct val="139000"/>
              <a:buFont typeface="Century Gothic" panose="020B0502020202020204" pitchFamily="34" charset="0"/>
              <a:buChar char="×"/>
            </a:pPr>
            <a:r>
              <a:rPr lang="pt-BR" dirty="0"/>
              <a:t>Cometer inferências (deduções pessoais)</a:t>
            </a:r>
          </a:p>
          <a:p>
            <a:pPr>
              <a:buClr>
                <a:srgbClr val="FF0000"/>
              </a:buClr>
              <a:buSzPct val="139000"/>
              <a:buFont typeface="Century Gothic" panose="020B0502020202020204" pitchFamily="34" charset="0"/>
              <a:buChar char="×"/>
            </a:pPr>
            <a:endParaRPr lang="pt-BR" dirty="0"/>
          </a:p>
          <a:p>
            <a:pPr>
              <a:buClr>
                <a:srgbClr val="FF0000"/>
              </a:buClr>
              <a:buSzPct val="139000"/>
              <a:buFont typeface="Century Gothic" panose="020B0502020202020204" pitchFamily="34" charset="0"/>
              <a:buChar char="×"/>
            </a:pPr>
            <a:r>
              <a:rPr lang="pt-BR" dirty="0"/>
              <a:t>Não identificar os limites, pontos sensíveis e desvios do processo </a:t>
            </a:r>
          </a:p>
          <a:p>
            <a:pPr>
              <a:buClr>
                <a:srgbClr val="FF0000"/>
              </a:buClr>
              <a:buSzPct val="139000"/>
              <a:buFont typeface="Century Gothic" panose="020B0502020202020204" pitchFamily="34" charset="0"/>
              <a:buChar char="×"/>
            </a:pPr>
            <a:endParaRPr lang="pt-BR" dirty="0"/>
          </a:p>
          <a:p>
            <a:pPr>
              <a:buClr>
                <a:srgbClr val="FF0000"/>
              </a:buClr>
              <a:buSzPct val="139000"/>
              <a:buFont typeface="Century Gothic" panose="020B0502020202020204" pitchFamily="34" charset="0"/>
              <a:buChar char="×"/>
            </a:pPr>
            <a:r>
              <a:rPr lang="pt-BR" dirty="0"/>
              <a:t>Esquecer de classificar requisitos de forma rastreável (onde?, quem? e porque?)</a:t>
            </a:r>
          </a:p>
          <a:p>
            <a:pPr>
              <a:buClr>
                <a:srgbClr val="FF0000"/>
              </a:buClr>
              <a:buSzPct val="139000"/>
              <a:buFont typeface="Century Gothic" panose="020B0502020202020204" pitchFamily="34" charset="0"/>
              <a:buChar char="×"/>
            </a:pPr>
            <a:endParaRPr lang="pt-BR" dirty="0"/>
          </a:p>
          <a:p>
            <a:pPr>
              <a:buClr>
                <a:srgbClr val="FF0000"/>
              </a:buClr>
              <a:buSzPct val="139000"/>
              <a:buFont typeface="Century Gothic" panose="020B0502020202020204" pitchFamily="34" charset="0"/>
              <a:buChar char="×"/>
            </a:pPr>
            <a:r>
              <a:rPr lang="pt-BR" dirty="0"/>
              <a:t>Esquecer de pegar modelos de documentos, formulários e outros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1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POSITIVOS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154955" y="2899714"/>
            <a:ext cx="8761412" cy="3416300"/>
          </a:xfrm>
        </p:spPr>
        <p:txBody>
          <a:bodyPr/>
          <a:lstStyle/>
          <a:p>
            <a:r>
              <a:rPr lang="pt-BR" dirty="0"/>
              <a:t>Presencial / à distância</a:t>
            </a:r>
          </a:p>
          <a:p>
            <a:endParaRPr lang="pt-BR" dirty="0"/>
          </a:p>
          <a:p>
            <a:r>
              <a:rPr lang="pt-BR" dirty="0"/>
              <a:t>Engajamento com cliente </a:t>
            </a:r>
          </a:p>
          <a:p>
            <a:endParaRPr lang="pt-BR" dirty="0"/>
          </a:p>
          <a:p>
            <a:r>
              <a:rPr lang="pt-BR" dirty="0"/>
              <a:t>Entendimento da necessidade/realidade do cliente</a:t>
            </a:r>
          </a:p>
          <a:p>
            <a:endParaRPr lang="pt-BR" dirty="0"/>
          </a:p>
          <a:p>
            <a:r>
              <a:rPr lang="pt-BR" dirty="0"/>
              <a:t>Redução de erros de mapeamento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894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NEGATIVOS</a:t>
            </a:r>
          </a:p>
        </p:txBody>
      </p:sp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id="{798C8007-62CD-4A8F-A842-BC66CCBA1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899714"/>
            <a:ext cx="8761412" cy="3416300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pt-BR" dirty="0"/>
              <a:t>Recurso tempo</a:t>
            </a:r>
          </a:p>
          <a:p>
            <a:pPr>
              <a:buClr>
                <a:srgbClr val="FF0000"/>
              </a:buClr>
            </a:pPr>
            <a:endParaRPr lang="pt-BR" dirty="0"/>
          </a:p>
          <a:p>
            <a:pPr>
              <a:buClr>
                <a:srgbClr val="FF0000"/>
              </a:buClr>
            </a:pPr>
            <a:r>
              <a:rPr lang="pt-BR" dirty="0"/>
              <a:t>Não abordagem de temas fora do script</a:t>
            </a:r>
          </a:p>
          <a:p>
            <a:pPr>
              <a:buClr>
                <a:srgbClr val="FF0000"/>
              </a:buClr>
            </a:pPr>
            <a:endParaRPr lang="pt-BR" dirty="0"/>
          </a:p>
          <a:p>
            <a:pPr>
              <a:buClr>
                <a:srgbClr val="FF0000"/>
              </a:buClr>
            </a:pPr>
            <a:r>
              <a:rPr lang="pt-BR" dirty="0"/>
              <a:t>Observação de pontos de vistas (pessoas) específicos que podem ser limitados comparado ao negócio</a:t>
            </a:r>
          </a:p>
          <a:p>
            <a:pPr>
              <a:buClr>
                <a:srgbClr val="FF000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617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id="{6CCE7931-C2A4-4F94-BB93-6AE2C9BA7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899714"/>
            <a:ext cx="8761412" cy="3416300"/>
          </a:xfrm>
        </p:spPr>
        <p:txBody>
          <a:bodyPr/>
          <a:lstStyle/>
          <a:p>
            <a:pPr>
              <a:buClr>
                <a:srgbClr val="92D050"/>
              </a:buClr>
            </a:pPr>
            <a:r>
              <a:rPr lang="pt-BR" dirty="0"/>
              <a:t>Formulário entrevista 1 (Módulo faturamento)</a:t>
            </a:r>
          </a:p>
          <a:p>
            <a:pPr>
              <a:buClr>
                <a:srgbClr val="92D050"/>
              </a:buClr>
            </a:pPr>
            <a:endParaRPr lang="pt-BR" dirty="0"/>
          </a:p>
          <a:p>
            <a:pPr>
              <a:buClr>
                <a:srgbClr val="92D050"/>
              </a:buClr>
            </a:pPr>
            <a:r>
              <a:rPr lang="pt-BR" dirty="0"/>
              <a:t>Formulário entrevista 2 (Módulo estoque)</a:t>
            </a:r>
          </a:p>
          <a:p>
            <a:pPr>
              <a:buClr>
                <a:srgbClr val="92D05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195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121</TotalTime>
  <Words>306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Íon - Sala da Diretoria</vt:lpstr>
      <vt:lpstr>Entrevista</vt:lpstr>
      <vt:lpstr>Equipe</vt:lpstr>
      <vt:lpstr>Tópicos</vt:lpstr>
      <vt:lpstr>CONCEITO</vt:lpstr>
      <vt:lpstr>METODOLOGIA</vt:lpstr>
      <vt:lpstr>ERROS COMUNS</vt:lpstr>
      <vt:lpstr>PONTOS POSITIVOS</vt:lpstr>
      <vt:lpstr>PONTOS NEGATIVOS</vt:lpstr>
      <vt:lpstr>EXEMPLOS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Marcos Job Dias Lima</cp:lastModifiedBy>
  <cp:revision>16</cp:revision>
  <dcterms:created xsi:type="dcterms:W3CDTF">2020-02-06T21:55:13Z</dcterms:created>
  <dcterms:modified xsi:type="dcterms:W3CDTF">2020-02-09T16:32:23Z</dcterms:modified>
</cp:coreProperties>
</file>