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1" r:id="rId3"/>
    <p:sldId id="310" r:id="rId4"/>
    <p:sldId id="345" r:id="rId5"/>
    <p:sldId id="343" r:id="rId6"/>
    <p:sldId id="344" r:id="rId7"/>
    <p:sldId id="346" r:id="rId8"/>
    <p:sldId id="347" r:id="rId9"/>
    <p:sldId id="348" r:id="rId10"/>
    <p:sldId id="258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2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60"/>
  </p:normalViewPr>
  <p:slideViewPr>
    <p:cSldViewPr>
      <p:cViewPr varScale="1">
        <p:scale>
          <a:sx n="81" d="100"/>
          <a:sy n="81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E1AA9-1B77-4AEC-89C7-C5ED9B0CA17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6B75DC8-4234-42D6-AADF-F6DBAA6BEB8A}">
      <dgm:prSet phldrT="[Texto]"/>
      <dgm:spPr/>
      <dgm:t>
        <a:bodyPr/>
        <a:lstStyle/>
        <a:p>
          <a:r>
            <a:rPr lang="pt-BR" dirty="0">
              <a:latin typeface="+mn-lt"/>
            </a:rPr>
            <a:t>Sistema Agroindustrial </a:t>
          </a:r>
          <a:endParaRPr lang="pt-BR" dirty="0"/>
        </a:p>
      </dgm:t>
    </dgm:pt>
    <dgm:pt modelId="{5399907D-1B97-4847-AECC-B4FEB761C6D1}" type="parTrans" cxnId="{FD5802F0-FDB0-4932-A559-E5BAD3F76789}">
      <dgm:prSet/>
      <dgm:spPr/>
      <dgm:t>
        <a:bodyPr/>
        <a:lstStyle/>
        <a:p>
          <a:endParaRPr lang="pt-BR"/>
        </a:p>
      </dgm:t>
    </dgm:pt>
    <dgm:pt modelId="{9809C836-471F-49F3-8250-0FC3BF660FD7}" type="sibTrans" cxnId="{FD5802F0-FDB0-4932-A559-E5BAD3F76789}">
      <dgm:prSet/>
      <dgm:spPr/>
      <dgm:t>
        <a:bodyPr/>
        <a:lstStyle/>
        <a:p>
          <a:endParaRPr lang="pt-BR"/>
        </a:p>
      </dgm:t>
    </dgm:pt>
    <dgm:pt modelId="{5EF964E6-B6AA-4489-854D-8A5035E2BF16}">
      <dgm:prSet phldrT="[Texto]" custT="1"/>
      <dgm:spPr/>
      <dgm:t>
        <a:bodyPr/>
        <a:lstStyle/>
        <a:p>
          <a:pPr>
            <a:buClr>
              <a:srgbClr val="FF9933"/>
            </a:buClr>
            <a:buFontTx/>
            <a:buChar char="•"/>
          </a:pPr>
          <a:r>
            <a:rPr lang="pt-BR" sz="1600" dirty="0">
              <a:latin typeface="+mn-lt"/>
            </a:rPr>
            <a:t>Desenvolvido a partir de estudos de caso pela </a:t>
          </a:r>
          <a:r>
            <a:rPr lang="pt-BR" sz="1600" i="1" dirty="0">
              <a:latin typeface="Arial" charset="0"/>
            </a:rPr>
            <a:t>Agribusiness Commodity Approach </a:t>
          </a:r>
          <a:r>
            <a:rPr lang="pt-BR" sz="1600" dirty="0">
              <a:latin typeface="Arial" charset="0"/>
            </a:rPr>
            <a:t>(Harvard - Goldberg, 1968).</a:t>
          </a:r>
          <a:endParaRPr lang="pt-BR" sz="1600" dirty="0"/>
        </a:p>
      </dgm:t>
    </dgm:pt>
    <dgm:pt modelId="{993A7F04-D3B8-468E-A263-61D414AB0892}" type="parTrans" cxnId="{B062952D-47DE-45A1-8FC1-5C30F380EAF8}">
      <dgm:prSet/>
      <dgm:spPr/>
      <dgm:t>
        <a:bodyPr/>
        <a:lstStyle/>
        <a:p>
          <a:endParaRPr lang="pt-BR"/>
        </a:p>
      </dgm:t>
    </dgm:pt>
    <dgm:pt modelId="{BA6653C4-2A2B-4C0F-AC14-3DC23E0B2ACB}" type="sibTrans" cxnId="{B062952D-47DE-45A1-8FC1-5C30F380EAF8}">
      <dgm:prSet/>
      <dgm:spPr/>
      <dgm:t>
        <a:bodyPr/>
        <a:lstStyle/>
        <a:p>
          <a:endParaRPr lang="pt-BR"/>
        </a:p>
      </dgm:t>
    </dgm:pt>
    <dgm:pt modelId="{15C2D08B-75F1-49F5-A6BF-1515F535626D}">
      <dgm:prSet phldrT="[Texto]"/>
      <dgm:spPr/>
      <dgm:t>
        <a:bodyPr/>
        <a:lstStyle/>
        <a:p>
          <a:r>
            <a:rPr lang="pt-BR" dirty="0" err="1">
              <a:latin typeface="Arial" charset="0"/>
            </a:rPr>
            <a:t>Filière</a:t>
          </a:r>
          <a:endParaRPr lang="pt-BR" dirty="0"/>
        </a:p>
      </dgm:t>
    </dgm:pt>
    <dgm:pt modelId="{07796897-C975-4E2A-9931-36690CBB8B46}" type="parTrans" cxnId="{EEB40809-305C-4760-88E1-2B9EBD39468F}">
      <dgm:prSet/>
      <dgm:spPr/>
      <dgm:t>
        <a:bodyPr/>
        <a:lstStyle/>
        <a:p>
          <a:endParaRPr lang="pt-BR"/>
        </a:p>
      </dgm:t>
    </dgm:pt>
    <dgm:pt modelId="{CE9DFD61-7DCD-421E-BCF6-8E142CE33F35}" type="sibTrans" cxnId="{EEB40809-305C-4760-88E1-2B9EBD39468F}">
      <dgm:prSet/>
      <dgm:spPr/>
      <dgm:t>
        <a:bodyPr/>
        <a:lstStyle/>
        <a:p>
          <a:endParaRPr lang="pt-BR"/>
        </a:p>
      </dgm:t>
    </dgm:pt>
    <dgm:pt modelId="{A979F325-71AD-4F41-8789-97DE2B446E4A}">
      <dgm:prSet phldrT="[Texto]"/>
      <dgm:spPr/>
      <dgm:t>
        <a:bodyPr/>
        <a:lstStyle/>
        <a:p>
          <a:pPr>
            <a:buClr>
              <a:srgbClr val="FF9933"/>
            </a:buClr>
            <a:buFontTx/>
            <a:buChar char="•"/>
          </a:pPr>
          <a:r>
            <a:rPr lang="pt-BR" dirty="0">
              <a:latin typeface="Arial" charset="0"/>
            </a:rPr>
            <a:t>Surge por meio de estudos de monitoramento de cadeias de produção pela Escola de Economia Industrial Francesa.</a:t>
          </a:r>
          <a:endParaRPr lang="pt-BR" dirty="0"/>
        </a:p>
      </dgm:t>
    </dgm:pt>
    <dgm:pt modelId="{B465752B-0402-4F91-ABBF-62833D71E584}" type="parTrans" cxnId="{E2CE0755-B0C1-4206-9A93-7A165758A4AD}">
      <dgm:prSet/>
      <dgm:spPr/>
      <dgm:t>
        <a:bodyPr/>
        <a:lstStyle/>
        <a:p>
          <a:endParaRPr lang="pt-BR"/>
        </a:p>
      </dgm:t>
    </dgm:pt>
    <dgm:pt modelId="{5E88E0D1-316E-4267-BF33-1C644DA59A9B}" type="sibTrans" cxnId="{E2CE0755-B0C1-4206-9A93-7A165758A4AD}">
      <dgm:prSet/>
      <dgm:spPr/>
      <dgm:t>
        <a:bodyPr/>
        <a:lstStyle/>
        <a:p>
          <a:endParaRPr lang="pt-BR"/>
        </a:p>
      </dgm:t>
    </dgm:pt>
    <dgm:pt modelId="{F8505444-504E-46DE-B953-4AE91ED8E802}">
      <dgm:prSet phldrT="[Texto]"/>
      <dgm:spPr/>
      <dgm:t>
        <a:bodyPr/>
        <a:lstStyle/>
        <a:p>
          <a:r>
            <a:rPr lang="pt-BR" dirty="0"/>
            <a:t>Cadeia de valor</a:t>
          </a:r>
        </a:p>
      </dgm:t>
    </dgm:pt>
    <dgm:pt modelId="{4AE680E8-4FE1-4755-8F57-D5B88C51B35B}" type="parTrans" cxnId="{5E655270-2083-4699-8887-A819C6CA7F6F}">
      <dgm:prSet/>
      <dgm:spPr/>
      <dgm:t>
        <a:bodyPr/>
        <a:lstStyle/>
        <a:p>
          <a:endParaRPr lang="pt-BR"/>
        </a:p>
      </dgm:t>
    </dgm:pt>
    <dgm:pt modelId="{C7049D27-40BD-4553-8609-CB929B322193}" type="sibTrans" cxnId="{5E655270-2083-4699-8887-A819C6CA7F6F}">
      <dgm:prSet/>
      <dgm:spPr/>
      <dgm:t>
        <a:bodyPr/>
        <a:lstStyle/>
        <a:p>
          <a:endParaRPr lang="pt-BR"/>
        </a:p>
      </dgm:t>
    </dgm:pt>
    <dgm:pt modelId="{E8324171-69A6-4A5A-82B3-FF325C6F2AE7}">
      <dgm:prSet phldrT="[Texto]"/>
      <dgm:spPr/>
      <dgm:t>
        <a:bodyPr/>
        <a:lstStyle/>
        <a:p>
          <a:r>
            <a:rPr lang="pt-BR" dirty="0"/>
            <a:t>Instrumento criado em 1984 por  Michael Porter.</a:t>
          </a:r>
        </a:p>
      </dgm:t>
    </dgm:pt>
    <dgm:pt modelId="{B28B432D-9D8D-4FDC-8F1C-6F884BD54E9E}" type="parTrans" cxnId="{4D3DED39-BE30-4069-8E1E-91BC5629E1BD}">
      <dgm:prSet/>
      <dgm:spPr/>
      <dgm:t>
        <a:bodyPr/>
        <a:lstStyle/>
        <a:p>
          <a:endParaRPr lang="pt-BR"/>
        </a:p>
      </dgm:t>
    </dgm:pt>
    <dgm:pt modelId="{D1CFE45A-F9EE-4ED8-B8C6-5445E2A91D2B}" type="sibTrans" cxnId="{4D3DED39-BE30-4069-8E1E-91BC5629E1BD}">
      <dgm:prSet/>
      <dgm:spPr/>
      <dgm:t>
        <a:bodyPr/>
        <a:lstStyle/>
        <a:p>
          <a:endParaRPr lang="pt-BR"/>
        </a:p>
      </dgm:t>
    </dgm:pt>
    <dgm:pt modelId="{F2EA1FCA-E797-4C1A-B311-A46E940F4720}" type="pres">
      <dgm:prSet presAssocID="{047E1AA9-1B77-4AEC-89C7-C5ED9B0CA17F}" presName="linearFlow" presStyleCnt="0">
        <dgm:presLayoutVars>
          <dgm:dir/>
          <dgm:animLvl val="lvl"/>
          <dgm:resizeHandles/>
        </dgm:presLayoutVars>
      </dgm:prSet>
      <dgm:spPr/>
    </dgm:pt>
    <dgm:pt modelId="{90EE2585-0C48-4116-9BBA-9448CD7A2B46}" type="pres">
      <dgm:prSet presAssocID="{46B75DC8-4234-42D6-AADF-F6DBAA6BEB8A}" presName="compositeNode" presStyleCnt="0">
        <dgm:presLayoutVars>
          <dgm:bulletEnabled val="1"/>
        </dgm:presLayoutVars>
      </dgm:prSet>
      <dgm:spPr/>
    </dgm:pt>
    <dgm:pt modelId="{610419A4-FD9C-4BFB-B675-FF921B60A10F}" type="pres">
      <dgm:prSet presAssocID="{46B75DC8-4234-42D6-AADF-F6DBAA6BEB8A}" presName="image" presStyleLbl="fgImgPlace1" presStyleIdx="0" presStyleCnt="3"/>
      <dgm:spPr/>
    </dgm:pt>
    <dgm:pt modelId="{C84FAC01-E5FA-40B8-867A-7A94AABFBBE3}" type="pres">
      <dgm:prSet presAssocID="{46B75DC8-4234-42D6-AADF-F6DBAA6BEB8A}" presName="childNode" presStyleLbl="node1" presStyleIdx="0" presStyleCnt="3">
        <dgm:presLayoutVars>
          <dgm:bulletEnabled val="1"/>
        </dgm:presLayoutVars>
      </dgm:prSet>
      <dgm:spPr/>
    </dgm:pt>
    <dgm:pt modelId="{24A74EEA-A61F-417F-93D1-141A9FBD0AED}" type="pres">
      <dgm:prSet presAssocID="{46B75DC8-4234-42D6-AADF-F6DBAA6BEB8A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22E59671-9732-4869-8902-6C704E2BCE24}" type="pres">
      <dgm:prSet presAssocID="{9809C836-471F-49F3-8250-0FC3BF660FD7}" presName="sibTrans" presStyleCnt="0"/>
      <dgm:spPr/>
    </dgm:pt>
    <dgm:pt modelId="{61A169B3-4764-4A7D-973B-4121E5C212AD}" type="pres">
      <dgm:prSet presAssocID="{15C2D08B-75F1-49F5-A6BF-1515F535626D}" presName="compositeNode" presStyleCnt="0">
        <dgm:presLayoutVars>
          <dgm:bulletEnabled val="1"/>
        </dgm:presLayoutVars>
      </dgm:prSet>
      <dgm:spPr/>
    </dgm:pt>
    <dgm:pt modelId="{F3D61BE0-E77C-4CD1-A91B-A38491507F31}" type="pres">
      <dgm:prSet presAssocID="{15C2D08B-75F1-49F5-A6BF-1515F535626D}" presName="image" presStyleLbl="fgImgPlace1" presStyleIdx="1" presStyleCnt="3"/>
      <dgm:spPr/>
    </dgm:pt>
    <dgm:pt modelId="{B9F57BDE-5F42-4A56-9811-8CCA9A809BA2}" type="pres">
      <dgm:prSet presAssocID="{15C2D08B-75F1-49F5-A6BF-1515F535626D}" presName="childNode" presStyleLbl="node1" presStyleIdx="1" presStyleCnt="3">
        <dgm:presLayoutVars>
          <dgm:bulletEnabled val="1"/>
        </dgm:presLayoutVars>
      </dgm:prSet>
      <dgm:spPr/>
    </dgm:pt>
    <dgm:pt modelId="{F08CAB81-B9C8-426E-BB9C-E2D06BF82497}" type="pres">
      <dgm:prSet presAssocID="{15C2D08B-75F1-49F5-A6BF-1515F535626D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2096922B-60D7-41C9-B6E8-8A433A5B6593}" type="pres">
      <dgm:prSet presAssocID="{CE9DFD61-7DCD-421E-BCF6-8E142CE33F35}" presName="sibTrans" presStyleCnt="0"/>
      <dgm:spPr/>
    </dgm:pt>
    <dgm:pt modelId="{C24E1023-BADD-4124-8D7E-994D70CF6AB0}" type="pres">
      <dgm:prSet presAssocID="{F8505444-504E-46DE-B953-4AE91ED8E802}" presName="compositeNode" presStyleCnt="0">
        <dgm:presLayoutVars>
          <dgm:bulletEnabled val="1"/>
        </dgm:presLayoutVars>
      </dgm:prSet>
      <dgm:spPr/>
    </dgm:pt>
    <dgm:pt modelId="{166AA227-8FB3-40FA-8386-B4B815892DD7}" type="pres">
      <dgm:prSet presAssocID="{F8505444-504E-46DE-B953-4AE91ED8E802}" presName="image" presStyleLbl="fgImgPlace1" presStyleIdx="2" presStyleCnt="3"/>
      <dgm:spPr/>
    </dgm:pt>
    <dgm:pt modelId="{85BD7E6F-FA7E-4F3B-A3ED-E7F3023C6C99}" type="pres">
      <dgm:prSet presAssocID="{F8505444-504E-46DE-B953-4AE91ED8E802}" presName="childNode" presStyleLbl="node1" presStyleIdx="2" presStyleCnt="3">
        <dgm:presLayoutVars>
          <dgm:bulletEnabled val="1"/>
        </dgm:presLayoutVars>
      </dgm:prSet>
      <dgm:spPr/>
    </dgm:pt>
    <dgm:pt modelId="{F5DDD6A7-4600-43FF-BFFB-0527284E6932}" type="pres">
      <dgm:prSet presAssocID="{F8505444-504E-46DE-B953-4AE91ED8E80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0420DC02-4277-426C-A86F-C17A5EF408FD}" type="presOf" srcId="{5EF964E6-B6AA-4489-854D-8A5035E2BF16}" destId="{C84FAC01-E5FA-40B8-867A-7A94AABFBBE3}" srcOrd="0" destOrd="0" presId="urn:microsoft.com/office/officeart/2005/8/layout/hList2"/>
    <dgm:cxn modelId="{EEB40809-305C-4760-88E1-2B9EBD39468F}" srcId="{047E1AA9-1B77-4AEC-89C7-C5ED9B0CA17F}" destId="{15C2D08B-75F1-49F5-A6BF-1515F535626D}" srcOrd="1" destOrd="0" parTransId="{07796897-C975-4E2A-9931-36690CBB8B46}" sibTransId="{CE9DFD61-7DCD-421E-BCF6-8E142CE33F35}"/>
    <dgm:cxn modelId="{B062952D-47DE-45A1-8FC1-5C30F380EAF8}" srcId="{46B75DC8-4234-42D6-AADF-F6DBAA6BEB8A}" destId="{5EF964E6-B6AA-4489-854D-8A5035E2BF16}" srcOrd="0" destOrd="0" parTransId="{993A7F04-D3B8-468E-A263-61D414AB0892}" sibTransId="{BA6653C4-2A2B-4C0F-AC14-3DC23E0B2ACB}"/>
    <dgm:cxn modelId="{4D3DED39-BE30-4069-8E1E-91BC5629E1BD}" srcId="{F8505444-504E-46DE-B953-4AE91ED8E802}" destId="{E8324171-69A6-4A5A-82B3-FF325C6F2AE7}" srcOrd="0" destOrd="0" parTransId="{B28B432D-9D8D-4FDC-8F1C-6F884BD54E9E}" sibTransId="{D1CFE45A-F9EE-4ED8-B8C6-5445E2A91D2B}"/>
    <dgm:cxn modelId="{764E8A3F-0D8F-43DC-9100-E80BD8AD5F9C}" type="presOf" srcId="{15C2D08B-75F1-49F5-A6BF-1515F535626D}" destId="{F08CAB81-B9C8-426E-BB9C-E2D06BF82497}" srcOrd="0" destOrd="0" presId="urn:microsoft.com/office/officeart/2005/8/layout/hList2"/>
    <dgm:cxn modelId="{3A717866-E7F8-4985-8FBA-916334942AE5}" type="presOf" srcId="{E8324171-69A6-4A5A-82B3-FF325C6F2AE7}" destId="{85BD7E6F-FA7E-4F3B-A3ED-E7F3023C6C99}" srcOrd="0" destOrd="0" presId="urn:microsoft.com/office/officeart/2005/8/layout/hList2"/>
    <dgm:cxn modelId="{5E655270-2083-4699-8887-A819C6CA7F6F}" srcId="{047E1AA9-1B77-4AEC-89C7-C5ED9B0CA17F}" destId="{F8505444-504E-46DE-B953-4AE91ED8E802}" srcOrd="2" destOrd="0" parTransId="{4AE680E8-4FE1-4755-8F57-D5B88C51B35B}" sibTransId="{C7049D27-40BD-4553-8609-CB929B322193}"/>
    <dgm:cxn modelId="{E2CE0755-B0C1-4206-9A93-7A165758A4AD}" srcId="{15C2D08B-75F1-49F5-A6BF-1515F535626D}" destId="{A979F325-71AD-4F41-8789-97DE2B446E4A}" srcOrd="0" destOrd="0" parTransId="{B465752B-0402-4F91-ABBF-62833D71E584}" sibTransId="{5E88E0D1-316E-4267-BF33-1C644DA59A9B}"/>
    <dgm:cxn modelId="{4DB2C09C-9CE1-4DDB-A8F0-80A56B4E20FE}" type="presOf" srcId="{F8505444-504E-46DE-B953-4AE91ED8E802}" destId="{F5DDD6A7-4600-43FF-BFFB-0527284E6932}" srcOrd="0" destOrd="0" presId="urn:microsoft.com/office/officeart/2005/8/layout/hList2"/>
    <dgm:cxn modelId="{8ED3A1E5-4E86-4CBC-863F-D753A5CD8CC9}" type="presOf" srcId="{047E1AA9-1B77-4AEC-89C7-C5ED9B0CA17F}" destId="{F2EA1FCA-E797-4C1A-B311-A46E940F4720}" srcOrd="0" destOrd="0" presId="urn:microsoft.com/office/officeart/2005/8/layout/hList2"/>
    <dgm:cxn modelId="{FD5802F0-FDB0-4932-A559-E5BAD3F76789}" srcId="{047E1AA9-1B77-4AEC-89C7-C5ED9B0CA17F}" destId="{46B75DC8-4234-42D6-AADF-F6DBAA6BEB8A}" srcOrd="0" destOrd="0" parTransId="{5399907D-1B97-4847-AECC-B4FEB761C6D1}" sibTransId="{9809C836-471F-49F3-8250-0FC3BF660FD7}"/>
    <dgm:cxn modelId="{F343F1F3-998B-486D-A2A7-BB5C6A506507}" type="presOf" srcId="{46B75DC8-4234-42D6-AADF-F6DBAA6BEB8A}" destId="{24A74EEA-A61F-417F-93D1-141A9FBD0AED}" srcOrd="0" destOrd="0" presId="urn:microsoft.com/office/officeart/2005/8/layout/hList2"/>
    <dgm:cxn modelId="{779FB6FE-81EA-4830-A9CF-2937F2199A79}" type="presOf" srcId="{A979F325-71AD-4F41-8789-97DE2B446E4A}" destId="{B9F57BDE-5F42-4A56-9811-8CCA9A809BA2}" srcOrd="0" destOrd="0" presId="urn:microsoft.com/office/officeart/2005/8/layout/hList2"/>
    <dgm:cxn modelId="{FE346A0E-C3B8-4269-BB4B-8D8E55DE9C76}" type="presParOf" srcId="{F2EA1FCA-E797-4C1A-B311-A46E940F4720}" destId="{90EE2585-0C48-4116-9BBA-9448CD7A2B46}" srcOrd="0" destOrd="0" presId="urn:microsoft.com/office/officeart/2005/8/layout/hList2"/>
    <dgm:cxn modelId="{46D2BC37-93D8-4376-BCF2-2A70BE8ABACD}" type="presParOf" srcId="{90EE2585-0C48-4116-9BBA-9448CD7A2B46}" destId="{610419A4-FD9C-4BFB-B675-FF921B60A10F}" srcOrd="0" destOrd="0" presId="urn:microsoft.com/office/officeart/2005/8/layout/hList2"/>
    <dgm:cxn modelId="{CF6BE012-83F0-42E4-A482-44BB46FCBC88}" type="presParOf" srcId="{90EE2585-0C48-4116-9BBA-9448CD7A2B46}" destId="{C84FAC01-E5FA-40B8-867A-7A94AABFBBE3}" srcOrd="1" destOrd="0" presId="urn:microsoft.com/office/officeart/2005/8/layout/hList2"/>
    <dgm:cxn modelId="{9E634E75-5BBC-4477-9859-220F7A878AA5}" type="presParOf" srcId="{90EE2585-0C48-4116-9BBA-9448CD7A2B46}" destId="{24A74EEA-A61F-417F-93D1-141A9FBD0AED}" srcOrd="2" destOrd="0" presId="urn:microsoft.com/office/officeart/2005/8/layout/hList2"/>
    <dgm:cxn modelId="{18D8E934-A5C2-4BB5-B6E2-FD887140562B}" type="presParOf" srcId="{F2EA1FCA-E797-4C1A-B311-A46E940F4720}" destId="{22E59671-9732-4869-8902-6C704E2BCE24}" srcOrd="1" destOrd="0" presId="urn:microsoft.com/office/officeart/2005/8/layout/hList2"/>
    <dgm:cxn modelId="{D5D4FE2A-375A-48C3-842F-F29AA146E789}" type="presParOf" srcId="{F2EA1FCA-E797-4C1A-B311-A46E940F4720}" destId="{61A169B3-4764-4A7D-973B-4121E5C212AD}" srcOrd="2" destOrd="0" presId="urn:microsoft.com/office/officeart/2005/8/layout/hList2"/>
    <dgm:cxn modelId="{062F7C7C-78C5-4C1D-80A8-EF436961653B}" type="presParOf" srcId="{61A169B3-4764-4A7D-973B-4121E5C212AD}" destId="{F3D61BE0-E77C-4CD1-A91B-A38491507F31}" srcOrd="0" destOrd="0" presId="urn:microsoft.com/office/officeart/2005/8/layout/hList2"/>
    <dgm:cxn modelId="{B01FBCCF-0761-4748-B20F-D35F206CBEBE}" type="presParOf" srcId="{61A169B3-4764-4A7D-973B-4121E5C212AD}" destId="{B9F57BDE-5F42-4A56-9811-8CCA9A809BA2}" srcOrd="1" destOrd="0" presId="urn:microsoft.com/office/officeart/2005/8/layout/hList2"/>
    <dgm:cxn modelId="{9887F703-8D0F-4993-8107-0D8A0C4A98DE}" type="presParOf" srcId="{61A169B3-4764-4A7D-973B-4121E5C212AD}" destId="{F08CAB81-B9C8-426E-BB9C-E2D06BF82497}" srcOrd="2" destOrd="0" presId="urn:microsoft.com/office/officeart/2005/8/layout/hList2"/>
    <dgm:cxn modelId="{2C6CB231-5AD1-4D3D-874A-6C2970B96F92}" type="presParOf" srcId="{F2EA1FCA-E797-4C1A-B311-A46E940F4720}" destId="{2096922B-60D7-41C9-B6E8-8A433A5B6593}" srcOrd="3" destOrd="0" presId="urn:microsoft.com/office/officeart/2005/8/layout/hList2"/>
    <dgm:cxn modelId="{4E8DDDB7-9507-4C31-AFD4-5990296DB91B}" type="presParOf" srcId="{F2EA1FCA-E797-4C1A-B311-A46E940F4720}" destId="{C24E1023-BADD-4124-8D7E-994D70CF6AB0}" srcOrd="4" destOrd="0" presId="urn:microsoft.com/office/officeart/2005/8/layout/hList2"/>
    <dgm:cxn modelId="{FD24FE6B-D038-474B-8425-C6A22305150F}" type="presParOf" srcId="{C24E1023-BADD-4124-8D7E-994D70CF6AB0}" destId="{166AA227-8FB3-40FA-8386-B4B815892DD7}" srcOrd="0" destOrd="0" presId="urn:microsoft.com/office/officeart/2005/8/layout/hList2"/>
    <dgm:cxn modelId="{7E3E3B3F-C466-4CC8-A158-2BA34D9AE678}" type="presParOf" srcId="{C24E1023-BADD-4124-8D7E-994D70CF6AB0}" destId="{85BD7E6F-FA7E-4F3B-A3ED-E7F3023C6C99}" srcOrd="1" destOrd="0" presId="urn:microsoft.com/office/officeart/2005/8/layout/hList2"/>
    <dgm:cxn modelId="{D77CC31B-5240-4866-B892-F970AF707245}" type="presParOf" srcId="{C24E1023-BADD-4124-8D7E-994D70CF6AB0}" destId="{F5DDD6A7-4600-43FF-BFFB-0527284E693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FA111-5899-4993-B4E3-C386166D62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7404F3-DA44-44B6-9F64-D06ABD887B9A}">
      <dgm:prSet phldrT="[Texto]"/>
      <dgm:spPr/>
      <dgm:t>
        <a:bodyPr/>
        <a:lstStyle/>
        <a:p>
          <a:r>
            <a:rPr lang="pt-BR" dirty="0"/>
            <a:t>Atividades primárias</a:t>
          </a:r>
        </a:p>
      </dgm:t>
    </dgm:pt>
    <dgm:pt modelId="{B84C2B25-1F02-4FB6-9ABC-99A6C37DEE99}" type="parTrans" cxnId="{DA730103-4E55-4251-920B-ED3C01C01574}">
      <dgm:prSet/>
      <dgm:spPr/>
      <dgm:t>
        <a:bodyPr/>
        <a:lstStyle/>
        <a:p>
          <a:endParaRPr lang="pt-BR"/>
        </a:p>
      </dgm:t>
    </dgm:pt>
    <dgm:pt modelId="{2E00496E-7033-42CB-AE5B-99314E42A93B}" type="sibTrans" cxnId="{DA730103-4E55-4251-920B-ED3C01C01574}">
      <dgm:prSet/>
      <dgm:spPr/>
      <dgm:t>
        <a:bodyPr/>
        <a:lstStyle/>
        <a:p>
          <a:endParaRPr lang="pt-BR"/>
        </a:p>
      </dgm:t>
    </dgm:pt>
    <dgm:pt modelId="{30653737-40F1-4D4B-B911-BCBC783A7A91}">
      <dgm:prSet phldrT="[Texto]"/>
      <dgm:spPr/>
      <dgm:t>
        <a:bodyPr/>
        <a:lstStyle/>
        <a:p>
          <a:r>
            <a:rPr lang="pt-BR" dirty="0"/>
            <a:t>Atividades de apoio</a:t>
          </a:r>
        </a:p>
      </dgm:t>
    </dgm:pt>
    <dgm:pt modelId="{42400DE6-F555-4464-9A32-E4870718067E}" type="parTrans" cxnId="{719825C3-5C54-4A88-BA5F-F889A58EA370}">
      <dgm:prSet/>
      <dgm:spPr/>
      <dgm:t>
        <a:bodyPr/>
        <a:lstStyle/>
        <a:p>
          <a:endParaRPr lang="pt-BR"/>
        </a:p>
      </dgm:t>
    </dgm:pt>
    <dgm:pt modelId="{690D60FB-B253-4F7A-AB26-D739F4C16819}" type="sibTrans" cxnId="{719825C3-5C54-4A88-BA5F-F889A58EA370}">
      <dgm:prSet/>
      <dgm:spPr/>
      <dgm:t>
        <a:bodyPr/>
        <a:lstStyle/>
        <a:p>
          <a:endParaRPr lang="pt-BR"/>
        </a:p>
      </dgm:t>
    </dgm:pt>
    <dgm:pt modelId="{6DC2CEE0-5709-4D82-B46E-79184A660F41}">
      <dgm:prSet phldrT="[Texto]"/>
      <dgm:spPr/>
      <dgm:t>
        <a:bodyPr/>
        <a:lstStyle/>
        <a:p>
          <a:r>
            <a:rPr lang="pt-BR" dirty="0"/>
            <a:t>Analisar relações</a:t>
          </a:r>
        </a:p>
      </dgm:t>
    </dgm:pt>
    <dgm:pt modelId="{0B43177A-E1BB-4BE2-A94B-9686DD5F3927}" type="parTrans" cxnId="{F308D512-6C43-4C91-B770-CBF6DB1C77E3}">
      <dgm:prSet/>
      <dgm:spPr/>
      <dgm:t>
        <a:bodyPr/>
        <a:lstStyle/>
        <a:p>
          <a:endParaRPr lang="pt-BR"/>
        </a:p>
      </dgm:t>
    </dgm:pt>
    <dgm:pt modelId="{ECB3C100-E588-464D-A763-A42CA4E78FBB}" type="sibTrans" cxnId="{F308D512-6C43-4C91-B770-CBF6DB1C77E3}">
      <dgm:prSet/>
      <dgm:spPr/>
      <dgm:t>
        <a:bodyPr/>
        <a:lstStyle/>
        <a:p>
          <a:endParaRPr lang="pt-BR"/>
        </a:p>
      </dgm:t>
    </dgm:pt>
    <dgm:pt modelId="{918268DE-EEBF-457A-8891-89E34FE8C2D9}">
      <dgm:prSet phldrT="[Texto]"/>
      <dgm:spPr/>
      <dgm:t>
        <a:bodyPr/>
        <a:lstStyle/>
        <a:p>
          <a:r>
            <a:rPr lang="pt-BR" dirty="0"/>
            <a:t>Identificar oportunidades</a:t>
          </a:r>
        </a:p>
      </dgm:t>
    </dgm:pt>
    <dgm:pt modelId="{44CAE941-1D9E-42A8-AA79-86C2A5147E59}" type="parTrans" cxnId="{1664F8EA-FA92-432A-9CF6-0359EAED7786}">
      <dgm:prSet/>
      <dgm:spPr/>
      <dgm:t>
        <a:bodyPr/>
        <a:lstStyle/>
        <a:p>
          <a:endParaRPr lang="pt-BR"/>
        </a:p>
      </dgm:t>
    </dgm:pt>
    <dgm:pt modelId="{59F5E730-40F3-40BB-AC10-EA462F6F1703}" type="sibTrans" cxnId="{1664F8EA-FA92-432A-9CF6-0359EAED7786}">
      <dgm:prSet/>
      <dgm:spPr/>
      <dgm:t>
        <a:bodyPr/>
        <a:lstStyle/>
        <a:p>
          <a:endParaRPr lang="pt-BR"/>
        </a:p>
      </dgm:t>
    </dgm:pt>
    <dgm:pt modelId="{1D946231-05E8-4CE5-ACE0-4BA80318B9B9}" type="pres">
      <dgm:prSet presAssocID="{0E4FA111-5899-4993-B4E3-C386166D6268}" presName="CompostProcess" presStyleCnt="0">
        <dgm:presLayoutVars>
          <dgm:dir/>
          <dgm:resizeHandles val="exact"/>
        </dgm:presLayoutVars>
      </dgm:prSet>
      <dgm:spPr/>
    </dgm:pt>
    <dgm:pt modelId="{61F6862B-5650-45C1-9910-6532044839BA}" type="pres">
      <dgm:prSet presAssocID="{0E4FA111-5899-4993-B4E3-C386166D6268}" presName="arrow" presStyleLbl="bgShp" presStyleIdx="0" presStyleCnt="1"/>
      <dgm:spPr/>
    </dgm:pt>
    <dgm:pt modelId="{735BBFDC-4A76-4031-A1EE-6A1D0FF33890}" type="pres">
      <dgm:prSet presAssocID="{0E4FA111-5899-4993-B4E3-C386166D6268}" presName="linearProcess" presStyleCnt="0"/>
      <dgm:spPr/>
    </dgm:pt>
    <dgm:pt modelId="{8E91CC22-EC15-40BA-9B99-780B8B5F4A7A}" type="pres">
      <dgm:prSet presAssocID="{DB7404F3-DA44-44B6-9F64-D06ABD887B9A}" presName="textNode" presStyleLbl="node1" presStyleIdx="0" presStyleCnt="4">
        <dgm:presLayoutVars>
          <dgm:bulletEnabled val="1"/>
        </dgm:presLayoutVars>
      </dgm:prSet>
      <dgm:spPr/>
    </dgm:pt>
    <dgm:pt modelId="{6CC6405B-BCC9-4493-896E-697B3F53C374}" type="pres">
      <dgm:prSet presAssocID="{2E00496E-7033-42CB-AE5B-99314E42A93B}" presName="sibTrans" presStyleCnt="0"/>
      <dgm:spPr/>
    </dgm:pt>
    <dgm:pt modelId="{7F65182F-9D64-4D70-9D8E-990B0E102CAF}" type="pres">
      <dgm:prSet presAssocID="{30653737-40F1-4D4B-B911-BCBC783A7A91}" presName="textNode" presStyleLbl="node1" presStyleIdx="1" presStyleCnt="4">
        <dgm:presLayoutVars>
          <dgm:bulletEnabled val="1"/>
        </dgm:presLayoutVars>
      </dgm:prSet>
      <dgm:spPr/>
    </dgm:pt>
    <dgm:pt modelId="{49BEA0E1-9F88-4384-BE0C-64B427DB765D}" type="pres">
      <dgm:prSet presAssocID="{690D60FB-B253-4F7A-AB26-D739F4C16819}" presName="sibTrans" presStyleCnt="0"/>
      <dgm:spPr/>
    </dgm:pt>
    <dgm:pt modelId="{662CAFA3-D431-4F23-98C0-6AAC247A0015}" type="pres">
      <dgm:prSet presAssocID="{6DC2CEE0-5709-4D82-B46E-79184A660F41}" presName="textNode" presStyleLbl="node1" presStyleIdx="2" presStyleCnt="4">
        <dgm:presLayoutVars>
          <dgm:bulletEnabled val="1"/>
        </dgm:presLayoutVars>
      </dgm:prSet>
      <dgm:spPr/>
    </dgm:pt>
    <dgm:pt modelId="{4B354EC5-D451-4A4F-A09B-AA82C917AE7F}" type="pres">
      <dgm:prSet presAssocID="{ECB3C100-E588-464D-A763-A42CA4E78FBB}" presName="sibTrans" presStyleCnt="0"/>
      <dgm:spPr/>
    </dgm:pt>
    <dgm:pt modelId="{6C10F6FA-5F56-4266-8ED4-2746529AA7C0}" type="pres">
      <dgm:prSet presAssocID="{918268DE-EEBF-457A-8891-89E34FE8C2D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A730103-4E55-4251-920B-ED3C01C01574}" srcId="{0E4FA111-5899-4993-B4E3-C386166D6268}" destId="{DB7404F3-DA44-44B6-9F64-D06ABD887B9A}" srcOrd="0" destOrd="0" parTransId="{B84C2B25-1F02-4FB6-9ABC-99A6C37DEE99}" sibTransId="{2E00496E-7033-42CB-AE5B-99314E42A93B}"/>
    <dgm:cxn modelId="{F308D512-6C43-4C91-B770-CBF6DB1C77E3}" srcId="{0E4FA111-5899-4993-B4E3-C386166D6268}" destId="{6DC2CEE0-5709-4D82-B46E-79184A660F41}" srcOrd="2" destOrd="0" parTransId="{0B43177A-E1BB-4BE2-A94B-9686DD5F3927}" sibTransId="{ECB3C100-E588-464D-A763-A42CA4E78FBB}"/>
    <dgm:cxn modelId="{92B66220-3E4E-41B2-B3CC-D466E49C2055}" type="presOf" srcId="{6DC2CEE0-5709-4D82-B46E-79184A660F41}" destId="{662CAFA3-D431-4F23-98C0-6AAC247A0015}" srcOrd="0" destOrd="0" presId="urn:microsoft.com/office/officeart/2005/8/layout/hProcess9"/>
    <dgm:cxn modelId="{3A644921-DC20-4C01-83E2-56BE3BE75AC8}" type="presOf" srcId="{0E4FA111-5899-4993-B4E3-C386166D6268}" destId="{1D946231-05E8-4CE5-ACE0-4BA80318B9B9}" srcOrd="0" destOrd="0" presId="urn:microsoft.com/office/officeart/2005/8/layout/hProcess9"/>
    <dgm:cxn modelId="{F9FBB030-644E-4A05-ABA8-7606E588769F}" type="presOf" srcId="{918268DE-EEBF-457A-8891-89E34FE8C2D9}" destId="{6C10F6FA-5F56-4266-8ED4-2746529AA7C0}" srcOrd="0" destOrd="0" presId="urn:microsoft.com/office/officeart/2005/8/layout/hProcess9"/>
    <dgm:cxn modelId="{22AA6285-A485-4857-A102-DE9606D2DA93}" type="presOf" srcId="{30653737-40F1-4D4B-B911-BCBC783A7A91}" destId="{7F65182F-9D64-4D70-9D8E-990B0E102CAF}" srcOrd="0" destOrd="0" presId="urn:microsoft.com/office/officeart/2005/8/layout/hProcess9"/>
    <dgm:cxn modelId="{6F0E3B9F-2E77-4676-8CA5-C7A3D53E6983}" type="presOf" srcId="{DB7404F3-DA44-44B6-9F64-D06ABD887B9A}" destId="{8E91CC22-EC15-40BA-9B99-780B8B5F4A7A}" srcOrd="0" destOrd="0" presId="urn:microsoft.com/office/officeart/2005/8/layout/hProcess9"/>
    <dgm:cxn modelId="{719825C3-5C54-4A88-BA5F-F889A58EA370}" srcId="{0E4FA111-5899-4993-B4E3-C386166D6268}" destId="{30653737-40F1-4D4B-B911-BCBC783A7A91}" srcOrd="1" destOrd="0" parTransId="{42400DE6-F555-4464-9A32-E4870718067E}" sibTransId="{690D60FB-B253-4F7A-AB26-D739F4C16819}"/>
    <dgm:cxn modelId="{1664F8EA-FA92-432A-9CF6-0359EAED7786}" srcId="{0E4FA111-5899-4993-B4E3-C386166D6268}" destId="{918268DE-EEBF-457A-8891-89E34FE8C2D9}" srcOrd="3" destOrd="0" parTransId="{44CAE941-1D9E-42A8-AA79-86C2A5147E59}" sibTransId="{59F5E730-40F3-40BB-AC10-EA462F6F1703}"/>
    <dgm:cxn modelId="{2F0181C2-ED3D-43F1-8CE7-6A87D5DF2992}" type="presParOf" srcId="{1D946231-05E8-4CE5-ACE0-4BA80318B9B9}" destId="{61F6862B-5650-45C1-9910-6532044839BA}" srcOrd="0" destOrd="0" presId="urn:microsoft.com/office/officeart/2005/8/layout/hProcess9"/>
    <dgm:cxn modelId="{99CDC4FA-D92C-4F8E-B23F-281D9FDC43E5}" type="presParOf" srcId="{1D946231-05E8-4CE5-ACE0-4BA80318B9B9}" destId="{735BBFDC-4A76-4031-A1EE-6A1D0FF33890}" srcOrd="1" destOrd="0" presId="urn:microsoft.com/office/officeart/2005/8/layout/hProcess9"/>
    <dgm:cxn modelId="{C6AF68D1-AB5A-4272-91F7-1F261DD4E2E3}" type="presParOf" srcId="{735BBFDC-4A76-4031-A1EE-6A1D0FF33890}" destId="{8E91CC22-EC15-40BA-9B99-780B8B5F4A7A}" srcOrd="0" destOrd="0" presId="urn:microsoft.com/office/officeart/2005/8/layout/hProcess9"/>
    <dgm:cxn modelId="{342956F4-E547-44D0-AE5C-AE22D0BDD735}" type="presParOf" srcId="{735BBFDC-4A76-4031-A1EE-6A1D0FF33890}" destId="{6CC6405B-BCC9-4493-896E-697B3F53C374}" srcOrd="1" destOrd="0" presId="urn:microsoft.com/office/officeart/2005/8/layout/hProcess9"/>
    <dgm:cxn modelId="{D36A3E5A-BD53-45C8-A169-C2C2ADDAC296}" type="presParOf" srcId="{735BBFDC-4A76-4031-A1EE-6A1D0FF33890}" destId="{7F65182F-9D64-4D70-9D8E-990B0E102CAF}" srcOrd="2" destOrd="0" presId="urn:microsoft.com/office/officeart/2005/8/layout/hProcess9"/>
    <dgm:cxn modelId="{C0A902A2-1780-48A5-A1E8-16D2DE9B892A}" type="presParOf" srcId="{735BBFDC-4A76-4031-A1EE-6A1D0FF33890}" destId="{49BEA0E1-9F88-4384-BE0C-64B427DB765D}" srcOrd="3" destOrd="0" presId="urn:microsoft.com/office/officeart/2005/8/layout/hProcess9"/>
    <dgm:cxn modelId="{944DD423-9D78-4531-AED8-58A82ED6B256}" type="presParOf" srcId="{735BBFDC-4A76-4031-A1EE-6A1D0FF33890}" destId="{662CAFA3-D431-4F23-98C0-6AAC247A0015}" srcOrd="4" destOrd="0" presId="urn:microsoft.com/office/officeart/2005/8/layout/hProcess9"/>
    <dgm:cxn modelId="{B1922351-170D-41FE-B9B1-3D26966D791E}" type="presParOf" srcId="{735BBFDC-4A76-4031-A1EE-6A1D0FF33890}" destId="{4B354EC5-D451-4A4F-A09B-AA82C917AE7F}" srcOrd="5" destOrd="0" presId="urn:microsoft.com/office/officeart/2005/8/layout/hProcess9"/>
    <dgm:cxn modelId="{71CB59C6-809B-449A-87E7-D7D683A60BA9}" type="presParOf" srcId="{735BBFDC-4A76-4031-A1EE-6A1D0FF33890}" destId="{6C10F6FA-5F56-4266-8ED4-2746529AA7C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0305DD-9749-4F62-A1B4-FA439C0AFD1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8ECBAC-FBBF-4B90-9505-1ABACB6745C6}">
      <dgm:prSet phldrT="[Texto]"/>
      <dgm:spPr/>
      <dgm:t>
        <a:bodyPr/>
        <a:lstStyle/>
        <a:p>
          <a:r>
            <a:rPr lang="pt-BR" dirty="0"/>
            <a:t>Cadeia de valor</a:t>
          </a:r>
        </a:p>
      </dgm:t>
    </dgm:pt>
    <dgm:pt modelId="{8AC13A09-1372-4A2B-AD04-84AE882B3BD5}" type="parTrans" cxnId="{E44068EB-2893-4EF5-8902-243C0596102E}">
      <dgm:prSet/>
      <dgm:spPr/>
      <dgm:t>
        <a:bodyPr/>
        <a:lstStyle/>
        <a:p>
          <a:endParaRPr lang="pt-BR"/>
        </a:p>
      </dgm:t>
    </dgm:pt>
    <dgm:pt modelId="{C3EFABF5-B5F0-4770-8084-FC24656286BC}" type="sibTrans" cxnId="{E44068EB-2893-4EF5-8902-243C0596102E}">
      <dgm:prSet/>
      <dgm:spPr/>
      <dgm:t>
        <a:bodyPr/>
        <a:lstStyle/>
        <a:p>
          <a:endParaRPr lang="pt-BR"/>
        </a:p>
      </dgm:t>
    </dgm:pt>
    <dgm:pt modelId="{EE421250-63D6-4CB4-BFFD-2E3B02A9DA04}">
      <dgm:prSet phldrT="[Texto]"/>
      <dgm:spPr/>
      <dgm:t>
        <a:bodyPr/>
        <a:lstStyle/>
        <a:p>
          <a:r>
            <a:rPr lang="pt-BR" dirty="0"/>
            <a:t>Processo de negócio</a:t>
          </a:r>
        </a:p>
      </dgm:t>
    </dgm:pt>
    <dgm:pt modelId="{4CE44825-1371-497C-ADD8-EE0E98709BC5}" type="parTrans" cxnId="{92EF892E-22BC-4D9F-9FAE-9448875865AC}">
      <dgm:prSet/>
      <dgm:spPr/>
      <dgm:t>
        <a:bodyPr/>
        <a:lstStyle/>
        <a:p>
          <a:endParaRPr lang="pt-BR"/>
        </a:p>
      </dgm:t>
    </dgm:pt>
    <dgm:pt modelId="{AB1D879C-2040-4BF1-8B98-3EB6AFBD7444}" type="sibTrans" cxnId="{92EF892E-22BC-4D9F-9FAE-9448875865AC}">
      <dgm:prSet/>
      <dgm:spPr/>
      <dgm:t>
        <a:bodyPr/>
        <a:lstStyle/>
        <a:p>
          <a:endParaRPr lang="pt-BR"/>
        </a:p>
      </dgm:t>
    </dgm:pt>
    <dgm:pt modelId="{4A374531-6B91-4985-9A1C-C180D9DEC9B5}">
      <dgm:prSet phldrT="[Texto]"/>
      <dgm:spPr/>
      <dgm:t>
        <a:bodyPr/>
        <a:lstStyle/>
        <a:p>
          <a:r>
            <a:rPr lang="pt-BR" dirty="0"/>
            <a:t>Processo</a:t>
          </a:r>
        </a:p>
      </dgm:t>
    </dgm:pt>
    <dgm:pt modelId="{CF3AA209-3B75-423D-BC1A-281F2F5FD7DA}" type="parTrans" cxnId="{F96F57CC-7124-436F-8B8D-1572BC2D0F88}">
      <dgm:prSet/>
      <dgm:spPr/>
      <dgm:t>
        <a:bodyPr/>
        <a:lstStyle/>
        <a:p>
          <a:endParaRPr lang="pt-BR"/>
        </a:p>
      </dgm:t>
    </dgm:pt>
    <dgm:pt modelId="{5293F9AC-7A05-45FA-9616-59A4249609C2}" type="sibTrans" cxnId="{F96F57CC-7124-436F-8B8D-1572BC2D0F88}">
      <dgm:prSet/>
      <dgm:spPr/>
      <dgm:t>
        <a:bodyPr/>
        <a:lstStyle/>
        <a:p>
          <a:endParaRPr lang="pt-BR"/>
        </a:p>
      </dgm:t>
    </dgm:pt>
    <dgm:pt modelId="{74337A2B-3744-4644-9DD0-047C824F82EB}">
      <dgm:prSet phldrT="[Texto]"/>
      <dgm:spPr/>
      <dgm:t>
        <a:bodyPr/>
        <a:lstStyle/>
        <a:p>
          <a:r>
            <a:rPr lang="pt-BR" dirty="0" err="1"/>
            <a:t>Sub-processo</a:t>
          </a:r>
          <a:endParaRPr lang="pt-BR" dirty="0"/>
        </a:p>
      </dgm:t>
    </dgm:pt>
    <dgm:pt modelId="{CCD63C5E-EC46-40CB-8938-A70DB4CC47FB}" type="parTrans" cxnId="{A534566D-CD52-437C-B378-9A0A5FEB1265}">
      <dgm:prSet/>
      <dgm:spPr/>
      <dgm:t>
        <a:bodyPr/>
        <a:lstStyle/>
        <a:p>
          <a:endParaRPr lang="pt-BR"/>
        </a:p>
      </dgm:t>
    </dgm:pt>
    <dgm:pt modelId="{58A856F2-5D72-42AA-BAB3-1833BBD85473}" type="sibTrans" cxnId="{A534566D-CD52-437C-B378-9A0A5FEB1265}">
      <dgm:prSet/>
      <dgm:spPr/>
      <dgm:t>
        <a:bodyPr/>
        <a:lstStyle/>
        <a:p>
          <a:endParaRPr lang="pt-BR"/>
        </a:p>
      </dgm:t>
    </dgm:pt>
    <dgm:pt modelId="{290083C6-1500-42E7-8EA3-BD123C5A60A2}">
      <dgm:prSet phldrT="[Texto]"/>
      <dgm:spPr/>
      <dgm:t>
        <a:bodyPr/>
        <a:lstStyle/>
        <a:p>
          <a:r>
            <a:rPr lang="pt-BR" dirty="0"/>
            <a:t>Tarefa</a:t>
          </a:r>
        </a:p>
      </dgm:t>
    </dgm:pt>
    <dgm:pt modelId="{7CDF73A2-3452-4BF0-B213-3AEE38C27B4A}" type="parTrans" cxnId="{8086105F-F40C-405D-BF93-810EE1C10A3B}">
      <dgm:prSet/>
      <dgm:spPr/>
      <dgm:t>
        <a:bodyPr/>
        <a:lstStyle/>
        <a:p>
          <a:endParaRPr lang="pt-BR"/>
        </a:p>
      </dgm:t>
    </dgm:pt>
    <dgm:pt modelId="{6F97B3B1-C94D-45B4-8257-8BFEC9F1FCEC}" type="sibTrans" cxnId="{8086105F-F40C-405D-BF93-810EE1C10A3B}">
      <dgm:prSet/>
      <dgm:spPr/>
      <dgm:t>
        <a:bodyPr/>
        <a:lstStyle/>
        <a:p>
          <a:endParaRPr lang="pt-BR"/>
        </a:p>
      </dgm:t>
    </dgm:pt>
    <dgm:pt modelId="{F2F816DA-FF94-48A2-BDFD-5E94FF2AD3D1}">
      <dgm:prSet phldrT="[Texto]"/>
      <dgm:spPr/>
      <dgm:t>
        <a:bodyPr/>
        <a:lstStyle/>
        <a:p>
          <a:r>
            <a:rPr lang="pt-BR" dirty="0"/>
            <a:t>Atividade</a:t>
          </a:r>
        </a:p>
      </dgm:t>
    </dgm:pt>
    <dgm:pt modelId="{67D796AC-3D8F-44D5-B4DF-109A98060844}" type="parTrans" cxnId="{50B38067-CC84-4742-A6D6-E7D05F70B862}">
      <dgm:prSet/>
      <dgm:spPr/>
      <dgm:t>
        <a:bodyPr/>
        <a:lstStyle/>
        <a:p>
          <a:endParaRPr lang="pt-BR"/>
        </a:p>
      </dgm:t>
    </dgm:pt>
    <dgm:pt modelId="{F3D6D38B-350D-4E29-B4AF-6E84BCF05C62}" type="sibTrans" cxnId="{50B38067-CC84-4742-A6D6-E7D05F70B862}">
      <dgm:prSet/>
      <dgm:spPr/>
      <dgm:t>
        <a:bodyPr/>
        <a:lstStyle/>
        <a:p>
          <a:endParaRPr lang="pt-BR"/>
        </a:p>
      </dgm:t>
    </dgm:pt>
    <dgm:pt modelId="{42B69BA2-80DC-483A-8607-F5575B13DAEC}" type="pres">
      <dgm:prSet presAssocID="{D50305DD-9749-4F62-A1B4-FA439C0AFD16}" presName="Name0" presStyleCnt="0">
        <dgm:presLayoutVars>
          <dgm:dir/>
          <dgm:resizeHandles/>
        </dgm:presLayoutVars>
      </dgm:prSet>
      <dgm:spPr/>
    </dgm:pt>
    <dgm:pt modelId="{02C356D5-FDF5-450B-BC9F-2BC4FD756634}" type="pres">
      <dgm:prSet presAssocID="{748ECBAC-FBBF-4B90-9505-1ABACB6745C6}" presName="compNode" presStyleCnt="0"/>
      <dgm:spPr/>
    </dgm:pt>
    <dgm:pt modelId="{0ABE343E-382B-4AEB-9437-F6F0FFCC187A}" type="pres">
      <dgm:prSet presAssocID="{748ECBAC-FBBF-4B90-9505-1ABACB6745C6}" presName="dummyConnPt" presStyleCnt="0"/>
      <dgm:spPr/>
    </dgm:pt>
    <dgm:pt modelId="{DB66FBD6-4596-466F-B47E-ADEA3A303877}" type="pres">
      <dgm:prSet presAssocID="{748ECBAC-FBBF-4B90-9505-1ABACB6745C6}" presName="node" presStyleLbl="node1" presStyleIdx="0" presStyleCnt="6">
        <dgm:presLayoutVars>
          <dgm:bulletEnabled val="1"/>
        </dgm:presLayoutVars>
      </dgm:prSet>
      <dgm:spPr/>
    </dgm:pt>
    <dgm:pt modelId="{F59E6DCE-3264-4984-B627-6CF215853C7E}" type="pres">
      <dgm:prSet presAssocID="{C3EFABF5-B5F0-4770-8084-FC24656286BC}" presName="sibTrans" presStyleLbl="bgSibTrans2D1" presStyleIdx="0" presStyleCnt="5"/>
      <dgm:spPr/>
    </dgm:pt>
    <dgm:pt modelId="{D4EBDF05-CD54-4567-826B-55CFF01C2778}" type="pres">
      <dgm:prSet presAssocID="{EE421250-63D6-4CB4-BFFD-2E3B02A9DA04}" presName="compNode" presStyleCnt="0"/>
      <dgm:spPr/>
    </dgm:pt>
    <dgm:pt modelId="{913C43C8-51F6-483B-AC12-CEE6EB03AD1B}" type="pres">
      <dgm:prSet presAssocID="{EE421250-63D6-4CB4-BFFD-2E3B02A9DA04}" presName="dummyConnPt" presStyleCnt="0"/>
      <dgm:spPr/>
    </dgm:pt>
    <dgm:pt modelId="{C37E7174-BD24-49DF-A6C5-206DD85A27C4}" type="pres">
      <dgm:prSet presAssocID="{EE421250-63D6-4CB4-BFFD-2E3B02A9DA04}" presName="node" presStyleLbl="node1" presStyleIdx="1" presStyleCnt="6">
        <dgm:presLayoutVars>
          <dgm:bulletEnabled val="1"/>
        </dgm:presLayoutVars>
      </dgm:prSet>
      <dgm:spPr/>
    </dgm:pt>
    <dgm:pt modelId="{B2FFE8FA-2FBB-4A25-80A3-69CA826421DB}" type="pres">
      <dgm:prSet presAssocID="{AB1D879C-2040-4BF1-8B98-3EB6AFBD7444}" presName="sibTrans" presStyleLbl="bgSibTrans2D1" presStyleIdx="1" presStyleCnt="5"/>
      <dgm:spPr/>
    </dgm:pt>
    <dgm:pt modelId="{0FE1BA7E-BEE0-4020-8AA1-D45EE4F9BCCF}" type="pres">
      <dgm:prSet presAssocID="{4A374531-6B91-4985-9A1C-C180D9DEC9B5}" presName="compNode" presStyleCnt="0"/>
      <dgm:spPr/>
    </dgm:pt>
    <dgm:pt modelId="{59E5E8F6-307C-4010-AECC-BCC7C8E429D3}" type="pres">
      <dgm:prSet presAssocID="{4A374531-6B91-4985-9A1C-C180D9DEC9B5}" presName="dummyConnPt" presStyleCnt="0"/>
      <dgm:spPr/>
    </dgm:pt>
    <dgm:pt modelId="{D001ED49-BA0B-4B0E-A808-061E7ED71749}" type="pres">
      <dgm:prSet presAssocID="{4A374531-6B91-4985-9A1C-C180D9DEC9B5}" presName="node" presStyleLbl="node1" presStyleIdx="2" presStyleCnt="6">
        <dgm:presLayoutVars>
          <dgm:bulletEnabled val="1"/>
        </dgm:presLayoutVars>
      </dgm:prSet>
      <dgm:spPr/>
    </dgm:pt>
    <dgm:pt modelId="{2D601F04-4566-4E82-AE34-70019F89EA69}" type="pres">
      <dgm:prSet presAssocID="{5293F9AC-7A05-45FA-9616-59A4249609C2}" presName="sibTrans" presStyleLbl="bgSibTrans2D1" presStyleIdx="2" presStyleCnt="5"/>
      <dgm:spPr/>
    </dgm:pt>
    <dgm:pt modelId="{FCB99226-25BF-4F4D-AF18-65ADB04FF602}" type="pres">
      <dgm:prSet presAssocID="{74337A2B-3744-4644-9DD0-047C824F82EB}" presName="compNode" presStyleCnt="0"/>
      <dgm:spPr/>
    </dgm:pt>
    <dgm:pt modelId="{0C294825-1DF0-4AF5-804E-FE3003C26E1E}" type="pres">
      <dgm:prSet presAssocID="{74337A2B-3744-4644-9DD0-047C824F82EB}" presName="dummyConnPt" presStyleCnt="0"/>
      <dgm:spPr/>
    </dgm:pt>
    <dgm:pt modelId="{15574453-7758-4A58-A9F6-E568CD8FFDA2}" type="pres">
      <dgm:prSet presAssocID="{74337A2B-3744-4644-9DD0-047C824F82EB}" presName="node" presStyleLbl="node1" presStyleIdx="3" presStyleCnt="6">
        <dgm:presLayoutVars>
          <dgm:bulletEnabled val="1"/>
        </dgm:presLayoutVars>
      </dgm:prSet>
      <dgm:spPr/>
    </dgm:pt>
    <dgm:pt modelId="{80B3B085-0255-44EA-B260-CD05EC666FD0}" type="pres">
      <dgm:prSet presAssocID="{58A856F2-5D72-42AA-BAB3-1833BBD85473}" presName="sibTrans" presStyleLbl="bgSibTrans2D1" presStyleIdx="3" presStyleCnt="5"/>
      <dgm:spPr/>
    </dgm:pt>
    <dgm:pt modelId="{E07427C2-2C6A-4E16-9E70-F44CFE0AA5ED}" type="pres">
      <dgm:prSet presAssocID="{290083C6-1500-42E7-8EA3-BD123C5A60A2}" presName="compNode" presStyleCnt="0"/>
      <dgm:spPr/>
    </dgm:pt>
    <dgm:pt modelId="{2FCCF623-09B1-4B9B-9297-C8A8F62C4DE4}" type="pres">
      <dgm:prSet presAssocID="{290083C6-1500-42E7-8EA3-BD123C5A60A2}" presName="dummyConnPt" presStyleCnt="0"/>
      <dgm:spPr/>
    </dgm:pt>
    <dgm:pt modelId="{BDBB20FE-F913-4D87-B4CC-D9B9EBD5610A}" type="pres">
      <dgm:prSet presAssocID="{290083C6-1500-42E7-8EA3-BD123C5A60A2}" presName="node" presStyleLbl="node1" presStyleIdx="4" presStyleCnt="6">
        <dgm:presLayoutVars>
          <dgm:bulletEnabled val="1"/>
        </dgm:presLayoutVars>
      </dgm:prSet>
      <dgm:spPr/>
    </dgm:pt>
    <dgm:pt modelId="{B56EA283-E116-41C6-977A-FA874CEFFF99}" type="pres">
      <dgm:prSet presAssocID="{6F97B3B1-C94D-45B4-8257-8BFEC9F1FCEC}" presName="sibTrans" presStyleLbl="bgSibTrans2D1" presStyleIdx="4" presStyleCnt="5"/>
      <dgm:spPr/>
    </dgm:pt>
    <dgm:pt modelId="{184F8805-AD13-4BF9-BBFD-2AB0E2CB7BE5}" type="pres">
      <dgm:prSet presAssocID="{F2F816DA-FF94-48A2-BDFD-5E94FF2AD3D1}" presName="compNode" presStyleCnt="0"/>
      <dgm:spPr/>
    </dgm:pt>
    <dgm:pt modelId="{FA5C8C7E-88AE-4B60-BAA5-D2659C25D376}" type="pres">
      <dgm:prSet presAssocID="{F2F816DA-FF94-48A2-BDFD-5E94FF2AD3D1}" presName="dummyConnPt" presStyleCnt="0"/>
      <dgm:spPr/>
    </dgm:pt>
    <dgm:pt modelId="{F9561B2B-BD57-4008-B6FC-3EF20F57323A}" type="pres">
      <dgm:prSet presAssocID="{F2F816DA-FF94-48A2-BDFD-5E94FF2AD3D1}" presName="node" presStyleLbl="node1" presStyleIdx="5" presStyleCnt="6">
        <dgm:presLayoutVars>
          <dgm:bulletEnabled val="1"/>
        </dgm:presLayoutVars>
      </dgm:prSet>
      <dgm:spPr/>
    </dgm:pt>
  </dgm:ptLst>
  <dgm:cxnLst>
    <dgm:cxn modelId="{92EF892E-22BC-4D9F-9FAE-9448875865AC}" srcId="{D50305DD-9749-4F62-A1B4-FA439C0AFD16}" destId="{EE421250-63D6-4CB4-BFFD-2E3B02A9DA04}" srcOrd="1" destOrd="0" parTransId="{4CE44825-1371-497C-ADD8-EE0E98709BC5}" sibTransId="{AB1D879C-2040-4BF1-8B98-3EB6AFBD7444}"/>
    <dgm:cxn modelId="{FB591540-34A9-4BC9-9C71-5DB9154F6056}" type="presOf" srcId="{EE421250-63D6-4CB4-BFFD-2E3B02A9DA04}" destId="{C37E7174-BD24-49DF-A6C5-206DD85A27C4}" srcOrd="0" destOrd="0" presId="urn:microsoft.com/office/officeart/2005/8/layout/bProcess4"/>
    <dgm:cxn modelId="{8086105F-F40C-405D-BF93-810EE1C10A3B}" srcId="{D50305DD-9749-4F62-A1B4-FA439C0AFD16}" destId="{290083C6-1500-42E7-8EA3-BD123C5A60A2}" srcOrd="4" destOrd="0" parTransId="{7CDF73A2-3452-4BF0-B213-3AEE38C27B4A}" sibTransId="{6F97B3B1-C94D-45B4-8257-8BFEC9F1FCEC}"/>
    <dgm:cxn modelId="{50B38067-CC84-4742-A6D6-E7D05F70B862}" srcId="{D50305DD-9749-4F62-A1B4-FA439C0AFD16}" destId="{F2F816DA-FF94-48A2-BDFD-5E94FF2AD3D1}" srcOrd="5" destOrd="0" parTransId="{67D796AC-3D8F-44D5-B4DF-109A98060844}" sibTransId="{F3D6D38B-350D-4E29-B4AF-6E84BCF05C62}"/>
    <dgm:cxn modelId="{A534566D-CD52-437C-B378-9A0A5FEB1265}" srcId="{D50305DD-9749-4F62-A1B4-FA439C0AFD16}" destId="{74337A2B-3744-4644-9DD0-047C824F82EB}" srcOrd="3" destOrd="0" parTransId="{CCD63C5E-EC46-40CB-8938-A70DB4CC47FB}" sibTransId="{58A856F2-5D72-42AA-BAB3-1833BBD85473}"/>
    <dgm:cxn modelId="{F9FF224F-E82C-424B-A380-236D10119F21}" type="presOf" srcId="{D50305DD-9749-4F62-A1B4-FA439C0AFD16}" destId="{42B69BA2-80DC-483A-8607-F5575B13DAEC}" srcOrd="0" destOrd="0" presId="urn:microsoft.com/office/officeart/2005/8/layout/bProcess4"/>
    <dgm:cxn modelId="{06575C7A-D379-4693-AE7F-659FCB4BAC70}" type="presOf" srcId="{5293F9AC-7A05-45FA-9616-59A4249609C2}" destId="{2D601F04-4566-4E82-AE34-70019F89EA69}" srcOrd="0" destOrd="0" presId="urn:microsoft.com/office/officeart/2005/8/layout/bProcess4"/>
    <dgm:cxn modelId="{0AEEDC7B-EA0F-4261-B9D8-D7B3E15DD8D1}" type="presOf" srcId="{6F97B3B1-C94D-45B4-8257-8BFEC9F1FCEC}" destId="{B56EA283-E116-41C6-977A-FA874CEFFF99}" srcOrd="0" destOrd="0" presId="urn:microsoft.com/office/officeart/2005/8/layout/bProcess4"/>
    <dgm:cxn modelId="{41C00982-7C1F-4AB7-A1BB-926894307DD0}" type="presOf" srcId="{74337A2B-3744-4644-9DD0-047C824F82EB}" destId="{15574453-7758-4A58-A9F6-E568CD8FFDA2}" srcOrd="0" destOrd="0" presId="urn:microsoft.com/office/officeart/2005/8/layout/bProcess4"/>
    <dgm:cxn modelId="{EBCBDDAC-6BB5-418B-89C6-E278365C2ED6}" type="presOf" srcId="{AB1D879C-2040-4BF1-8B98-3EB6AFBD7444}" destId="{B2FFE8FA-2FBB-4A25-80A3-69CA826421DB}" srcOrd="0" destOrd="0" presId="urn:microsoft.com/office/officeart/2005/8/layout/bProcess4"/>
    <dgm:cxn modelId="{CE5A9CC7-F01B-4357-9FE6-19530D7AD0E7}" type="presOf" srcId="{4A374531-6B91-4985-9A1C-C180D9DEC9B5}" destId="{D001ED49-BA0B-4B0E-A808-061E7ED71749}" srcOrd="0" destOrd="0" presId="urn:microsoft.com/office/officeart/2005/8/layout/bProcess4"/>
    <dgm:cxn modelId="{D4B448CC-0B5D-4154-BB5A-B4EB565B6D8D}" type="presOf" srcId="{290083C6-1500-42E7-8EA3-BD123C5A60A2}" destId="{BDBB20FE-F913-4D87-B4CC-D9B9EBD5610A}" srcOrd="0" destOrd="0" presId="urn:microsoft.com/office/officeart/2005/8/layout/bProcess4"/>
    <dgm:cxn modelId="{F96F57CC-7124-436F-8B8D-1572BC2D0F88}" srcId="{D50305DD-9749-4F62-A1B4-FA439C0AFD16}" destId="{4A374531-6B91-4985-9A1C-C180D9DEC9B5}" srcOrd="2" destOrd="0" parTransId="{CF3AA209-3B75-423D-BC1A-281F2F5FD7DA}" sibTransId="{5293F9AC-7A05-45FA-9616-59A4249609C2}"/>
    <dgm:cxn modelId="{5721CDCD-87CE-46F9-8045-AB295CB2C5B8}" type="presOf" srcId="{C3EFABF5-B5F0-4770-8084-FC24656286BC}" destId="{F59E6DCE-3264-4984-B627-6CF215853C7E}" srcOrd="0" destOrd="0" presId="urn:microsoft.com/office/officeart/2005/8/layout/bProcess4"/>
    <dgm:cxn modelId="{B87FF7D1-8A1F-4F80-BDCA-E0BB017359AF}" type="presOf" srcId="{F2F816DA-FF94-48A2-BDFD-5E94FF2AD3D1}" destId="{F9561B2B-BD57-4008-B6FC-3EF20F57323A}" srcOrd="0" destOrd="0" presId="urn:microsoft.com/office/officeart/2005/8/layout/bProcess4"/>
    <dgm:cxn modelId="{4A9B09D2-7D3F-4A37-8A4C-6875B7E487D1}" type="presOf" srcId="{748ECBAC-FBBF-4B90-9505-1ABACB6745C6}" destId="{DB66FBD6-4596-466F-B47E-ADEA3A303877}" srcOrd="0" destOrd="0" presId="urn:microsoft.com/office/officeart/2005/8/layout/bProcess4"/>
    <dgm:cxn modelId="{2C5DE3D6-B576-443E-9CBC-2A62191DFDFC}" type="presOf" srcId="{58A856F2-5D72-42AA-BAB3-1833BBD85473}" destId="{80B3B085-0255-44EA-B260-CD05EC666FD0}" srcOrd="0" destOrd="0" presId="urn:microsoft.com/office/officeart/2005/8/layout/bProcess4"/>
    <dgm:cxn modelId="{E44068EB-2893-4EF5-8902-243C0596102E}" srcId="{D50305DD-9749-4F62-A1B4-FA439C0AFD16}" destId="{748ECBAC-FBBF-4B90-9505-1ABACB6745C6}" srcOrd="0" destOrd="0" parTransId="{8AC13A09-1372-4A2B-AD04-84AE882B3BD5}" sibTransId="{C3EFABF5-B5F0-4770-8084-FC24656286BC}"/>
    <dgm:cxn modelId="{0CB3B508-C9EC-42F2-AE8F-99FA264F1AD4}" type="presParOf" srcId="{42B69BA2-80DC-483A-8607-F5575B13DAEC}" destId="{02C356D5-FDF5-450B-BC9F-2BC4FD756634}" srcOrd="0" destOrd="0" presId="urn:microsoft.com/office/officeart/2005/8/layout/bProcess4"/>
    <dgm:cxn modelId="{C98D48DB-ECF9-42CC-8F9D-2BD895AD4E27}" type="presParOf" srcId="{02C356D5-FDF5-450B-BC9F-2BC4FD756634}" destId="{0ABE343E-382B-4AEB-9437-F6F0FFCC187A}" srcOrd="0" destOrd="0" presId="urn:microsoft.com/office/officeart/2005/8/layout/bProcess4"/>
    <dgm:cxn modelId="{BBA2F54C-2114-4F60-9F53-B757C702761E}" type="presParOf" srcId="{02C356D5-FDF5-450B-BC9F-2BC4FD756634}" destId="{DB66FBD6-4596-466F-B47E-ADEA3A303877}" srcOrd="1" destOrd="0" presId="urn:microsoft.com/office/officeart/2005/8/layout/bProcess4"/>
    <dgm:cxn modelId="{AA8EDB71-7A73-4521-AA7E-959EF05AF382}" type="presParOf" srcId="{42B69BA2-80DC-483A-8607-F5575B13DAEC}" destId="{F59E6DCE-3264-4984-B627-6CF215853C7E}" srcOrd="1" destOrd="0" presId="urn:microsoft.com/office/officeart/2005/8/layout/bProcess4"/>
    <dgm:cxn modelId="{696D32C8-6448-4C03-82FF-626390C0759F}" type="presParOf" srcId="{42B69BA2-80DC-483A-8607-F5575B13DAEC}" destId="{D4EBDF05-CD54-4567-826B-55CFF01C2778}" srcOrd="2" destOrd="0" presId="urn:microsoft.com/office/officeart/2005/8/layout/bProcess4"/>
    <dgm:cxn modelId="{EF37CCF5-9287-421F-AEF9-12AF000AB44C}" type="presParOf" srcId="{D4EBDF05-CD54-4567-826B-55CFF01C2778}" destId="{913C43C8-51F6-483B-AC12-CEE6EB03AD1B}" srcOrd="0" destOrd="0" presId="urn:microsoft.com/office/officeart/2005/8/layout/bProcess4"/>
    <dgm:cxn modelId="{5EC25C73-71CC-48B2-B007-CCBB5D5262C2}" type="presParOf" srcId="{D4EBDF05-CD54-4567-826B-55CFF01C2778}" destId="{C37E7174-BD24-49DF-A6C5-206DD85A27C4}" srcOrd="1" destOrd="0" presId="urn:microsoft.com/office/officeart/2005/8/layout/bProcess4"/>
    <dgm:cxn modelId="{9F2AAB6D-D3AF-4004-B831-F540259D3D91}" type="presParOf" srcId="{42B69BA2-80DC-483A-8607-F5575B13DAEC}" destId="{B2FFE8FA-2FBB-4A25-80A3-69CA826421DB}" srcOrd="3" destOrd="0" presId="urn:microsoft.com/office/officeart/2005/8/layout/bProcess4"/>
    <dgm:cxn modelId="{8893802A-05D0-4D76-9B42-C0E12D552E7B}" type="presParOf" srcId="{42B69BA2-80DC-483A-8607-F5575B13DAEC}" destId="{0FE1BA7E-BEE0-4020-8AA1-D45EE4F9BCCF}" srcOrd="4" destOrd="0" presId="urn:microsoft.com/office/officeart/2005/8/layout/bProcess4"/>
    <dgm:cxn modelId="{A677B20A-50AA-42EC-8666-1D159A37E5FF}" type="presParOf" srcId="{0FE1BA7E-BEE0-4020-8AA1-D45EE4F9BCCF}" destId="{59E5E8F6-307C-4010-AECC-BCC7C8E429D3}" srcOrd="0" destOrd="0" presId="urn:microsoft.com/office/officeart/2005/8/layout/bProcess4"/>
    <dgm:cxn modelId="{4AEDC93E-186E-43E3-A7EC-EDBBFFACAF56}" type="presParOf" srcId="{0FE1BA7E-BEE0-4020-8AA1-D45EE4F9BCCF}" destId="{D001ED49-BA0B-4B0E-A808-061E7ED71749}" srcOrd="1" destOrd="0" presId="urn:microsoft.com/office/officeart/2005/8/layout/bProcess4"/>
    <dgm:cxn modelId="{2A97A4AA-06BF-419C-A6BE-320006602DF7}" type="presParOf" srcId="{42B69BA2-80DC-483A-8607-F5575B13DAEC}" destId="{2D601F04-4566-4E82-AE34-70019F89EA69}" srcOrd="5" destOrd="0" presId="urn:microsoft.com/office/officeart/2005/8/layout/bProcess4"/>
    <dgm:cxn modelId="{063778A9-1138-4F8E-BFA1-1F31DDC6E73A}" type="presParOf" srcId="{42B69BA2-80DC-483A-8607-F5575B13DAEC}" destId="{FCB99226-25BF-4F4D-AF18-65ADB04FF602}" srcOrd="6" destOrd="0" presId="urn:microsoft.com/office/officeart/2005/8/layout/bProcess4"/>
    <dgm:cxn modelId="{0B60213B-977C-4F24-98B5-A850E710F7ED}" type="presParOf" srcId="{FCB99226-25BF-4F4D-AF18-65ADB04FF602}" destId="{0C294825-1DF0-4AF5-804E-FE3003C26E1E}" srcOrd="0" destOrd="0" presId="urn:microsoft.com/office/officeart/2005/8/layout/bProcess4"/>
    <dgm:cxn modelId="{D114D158-C43B-41F1-82E9-382901D98ED0}" type="presParOf" srcId="{FCB99226-25BF-4F4D-AF18-65ADB04FF602}" destId="{15574453-7758-4A58-A9F6-E568CD8FFDA2}" srcOrd="1" destOrd="0" presId="urn:microsoft.com/office/officeart/2005/8/layout/bProcess4"/>
    <dgm:cxn modelId="{E6EB526E-665B-490C-8A0D-AECA19473DA5}" type="presParOf" srcId="{42B69BA2-80DC-483A-8607-F5575B13DAEC}" destId="{80B3B085-0255-44EA-B260-CD05EC666FD0}" srcOrd="7" destOrd="0" presId="urn:microsoft.com/office/officeart/2005/8/layout/bProcess4"/>
    <dgm:cxn modelId="{EFEFAA6D-0991-48B2-86DD-858790F34BCF}" type="presParOf" srcId="{42B69BA2-80DC-483A-8607-F5575B13DAEC}" destId="{E07427C2-2C6A-4E16-9E70-F44CFE0AA5ED}" srcOrd="8" destOrd="0" presId="urn:microsoft.com/office/officeart/2005/8/layout/bProcess4"/>
    <dgm:cxn modelId="{83663788-D7EA-44C2-8CE5-8AD06B6B35FF}" type="presParOf" srcId="{E07427C2-2C6A-4E16-9E70-F44CFE0AA5ED}" destId="{2FCCF623-09B1-4B9B-9297-C8A8F62C4DE4}" srcOrd="0" destOrd="0" presId="urn:microsoft.com/office/officeart/2005/8/layout/bProcess4"/>
    <dgm:cxn modelId="{03D5A763-F6B4-45FB-80A6-768D588E9B2F}" type="presParOf" srcId="{E07427C2-2C6A-4E16-9E70-F44CFE0AA5ED}" destId="{BDBB20FE-F913-4D87-B4CC-D9B9EBD5610A}" srcOrd="1" destOrd="0" presId="urn:microsoft.com/office/officeart/2005/8/layout/bProcess4"/>
    <dgm:cxn modelId="{3A435E09-5856-4060-A8D2-E2D90B757938}" type="presParOf" srcId="{42B69BA2-80DC-483A-8607-F5575B13DAEC}" destId="{B56EA283-E116-41C6-977A-FA874CEFFF99}" srcOrd="9" destOrd="0" presId="urn:microsoft.com/office/officeart/2005/8/layout/bProcess4"/>
    <dgm:cxn modelId="{CF4E244B-0966-41FD-A9B5-C11AFA72DC57}" type="presParOf" srcId="{42B69BA2-80DC-483A-8607-F5575B13DAEC}" destId="{184F8805-AD13-4BF9-BBFD-2AB0E2CB7BE5}" srcOrd="10" destOrd="0" presId="urn:microsoft.com/office/officeart/2005/8/layout/bProcess4"/>
    <dgm:cxn modelId="{45B74944-CD58-4BD1-B1D3-48E92E7D3557}" type="presParOf" srcId="{184F8805-AD13-4BF9-BBFD-2AB0E2CB7BE5}" destId="{FA5C8C7E-88AE-4B60-BAA5-D2659C25D376}" srcOrd="0" destOrd="0" presId="urn:microsoft.com/office/officeart/2005/8/layout/bProcess4"/>
    <dgm:cxn modelId="{A623752A-405B-4D51-989C-F82D60583540}" type="presParOf" srcId="{184F8805-AD13-4BF9-BBFD-2AB0E2CB7BE5}" destId="{F9561B2B-BD57-4008-B6FC-3EF20F57323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4EEA-A61F-417F-93D1-141A9FBD0AED}">
      <dsp:nvSpPr>
        <dsp:cNvPr id="0" name=""/>
        <dsp:cNvSpPr/>
      </dsp:nvSpPr>
      <dsp:spPr>
        <a:xfrm rot="16200000">
          <a:off x="-1178131" y="1846071"/>
          <a:ext cx="2793492" cy="34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5216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+mn-lt"/>
            </a:rPr>
            <a:t>Sistema Agroindustrial </a:t>
          </a:r>
          <a:endParaRPr lang="pt-BR" sz="2000" kern="1200" dirty="0"/>
        </a:p>
      </dsp:txBody>
      <dsp:txXfrm>
        <a:off x="-1178131" y="1846071"/>
        <a:ext cx="2793492" cy="346071"/>
      </dsp:txXfrm>
    </dsp:sp>
    <dsp:sp modelId="{C84FAC01-E5FA-40B8-867A-7A94AABFBBE3}">
      <dsp:nvSpPr>
        <dsp:cNvPr id="0" name=""/>
        <dsp:cNvSpPr/>
      </dsp:nvSpPr>
      <dsp:spPr>
        <a:xfrm>
          <a:off x="391650" y="622361"/>
          <a:ext cx="1723804" cy="279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05216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F9933"/>
            </a:buClr>
            <a:buFontTx/>
            <a:buChar char="•"/>
          </a:pPr>
          <a:r>
            <a:rPr lang="pt-BR" sz="1600" kern="1200" dirty="0">
              <a:latin typeface="+mn-lt"/>
            </a:rPr>
            <a:t>Desenvolvido a partir de estudos de caso pela </a:t>
          </a:r>
          <a:r>
            <a:rPr lang="pt-BR" sz="1600" i="1" kern="1200" dirty="0">
              <a:latin typeface="Arial" charset="0"/>
            </a:rPr>
            <a:t>Agribusiness Commodity Approach </a:t>
          </a:r>
          <a:r>
            <a:rPr lang="pt-BR" sz="1600" kern="1200" dirty="0">
              <a:latin typeface="Arial" charset="0"/>
            </a:rPr>
            <a:t>(Harvard - Goldberg, 1968).</a:t>
          </a:r>
          <a:endParaRPr lang="pt-BR" sz="1600" kern="1200" dirty="0"/>
        </a:p>
      </dsp:txBody>
      <dsp:txXfrm>
        <a:off x="391650" y="622361"/>
        <a:ext cx="1723804" cy="2793492"/>
      </dsp:txXfrm>
    </dsp:sp>
    <dsp:sp modelId="{610419A4-FD9C-4BFB-B675-FF921B60A10F}">
      <dsp:nvSpPr>
        <dsp:cNvPr id="0" name=""/>
        <dsp:cNvSpPr/>
      </dsp:nvSpPr>
      <dsp:spPr>
        <a:xfrm>
          <a:off x="45578" y="165546"/>
          <a:ext cx="692143" cy="692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AB81-B9C8-426E-BB9C-E2D06BF82497}">
      <dsp:nvSpPr>
        <dsp:cNvPr id="0" name=""/>
        <dsp:cNvSpPr/>
      </dsp:nvSpPr>
      <dsp:spPr>
        <a:xfrm rot="16200000">
          <a:off x="1341801" y="1846071"/>
          <a:ext cx="2793492" cy="34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5216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charset="0"/>
            </a:rPr>
            <a:t>Filière</a:t>
          </a:r>
          <a:endParaRPr lang="pt-BR" sz="2000" kern="1200" dirty="0"/>
        </a:p>
      </dsp:txBody>
      <dsp:txXfrm>
        <a:off x="1341801" y="1846071"/>
        <a:ext cx="2793492" cy="346071"/>
      </dsp:txXfrm>
    </dsp:sp>
    <dsp:sp modelId="{B9F57BDE-5F42-4A56-9811-8CCA9A809BA2}">
      <dsp:nvSpPr>
        <dsp:cNvPr id="0" name=""/>
        <dsp:cNvSpPr/>
      </dsp:nvSpPr>
      <dsp:spPr>
        <a:xfrm>
          <a:off x="2911583" y="622361"/>
          <a:ext cx="1723804" cy="279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052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F9933"/>
            </a:buClr>
            <a:buFontTx/>
            <a:buChar char="•"/>
          </a:pPr>
          <a:r>
            <a:rPr lang="pt-BR" sz="1500" kern="1200" dirty="0">
              <a:latin typeface="Arial" charset="0"/>
            </a:rPr>
            <a:t>Surge por meio de estudos de monitoramento de cadeias de produção pela Escola de Economia Industrial Francesa.</a:t>
          </a:r>
          <a:endParaRPr lang="pt-BR" sz="1500" kern="1200" dirty="0"/>
        </a:p>
      </dsp:txBody>
      <dsp:txXfrm>
        <a:off x="2911583" y="622361"/>
        <a:ext cx="1723804" cy="2793492"/>
      </dsp:txXfrm>
    </dsp:sp>
    <dsp:sp modelId="{F3D61BE0-E77C-4CD1-A91B-A38491507F31}">
      <dsp:nvSpPr>
        <dsp:cNvPr id="0" name=""/>
        <dsp:cNvSpPr/>
      </dsp:nvSpPr>
      <dsp:spPr>
        <a:xfrm>
          <a:off x="2565511" y="165546"/>
          <a:ext cx="692143" cy="692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DD6A7-4600-43FF-BFFB-0527284E6932}">
      <dsp:nvSpPr>
        <dsp:cNvPr id="0" name=""/>
        <dsp:cNvSpPr/>
      </dsp:nvSpPr>
      <dsp:spPr>
        <a:xfrm rot="16200000">
          <a:off x="3861734" y="1846071"/>
          <a:ext cx="2793492" cy="346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5216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Cadeia de valor</a:t>
          </a:r>
        </a:p>
      </dsp:txBody>
      <dsp:txXfrm>
        <a:off x="3861734" y="1846071"/>
        <a:ext cx="2793492" cy="346071"/>
      </dsp:txXfrm>
    </dsp:sp>
    <dsp:sp modelId="{85BD7E6F-FA7E-4F3B-A3ED-E7F3023C6C99}">
      <dsp:nvSpPr>
        <dsp:cNvPr id="0" name=""/>
        <dsp:cNvSpPr/>
      </dsp:nvSpPr>
      <dsp:spPr>
        <a:xfrm>
          <a:off x="5431516" y="622361"/>
          <a:ext cx="1723804" cy="279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305216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Instrumento criado em 1984 por  Michael Porter.</a:t>
          </a:r>
        </a:p>
      </dsp:txBody>
      <dsp:txXfrm>
        <a:off x="5431516" y="622361"/>
        <a:ext cx="1723804" cy="2793492"/>
      </dsp:txXfrm>
    </dsp:sp>
    <dsp:sp modelId="{166AA227-8FB3-40FA-8386-B4B815892DD7}">
      <dsp:nvSpPr>
        <dsp:cNvPr id="0" name=""/>
        <dsp:cNvSpPr/>
      </dsp:nvSpPr>
      <dsp:spPr>
        <a:xfrm>
          <a:off x="5085444" y="165546"/>
          <a:ext cx="692143" cy="69214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862B-5650-45C1-9910-6532044839BA}">
      <dsp:nvSpPr>
        <dsp:cNvPr id="0" name=""/>
        <dsp:cNvSpPr/>
      </dsp:nvSpPr>
      <dsp:spPr>
        <a:xfrm>
          <a:off x="540067" y="0"/>
          <a:ext cx="6120765" cy="3581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1CC22-EC15-40BA-9B99-780B8B5F4A7A}">
      <dsp:nvSpPr>
        <dsp:cNvPr id="0" name=""/>
        <dsp:cNvSpPr/>
      </dsp:nvSpPr>
      <dsp:spPr>
        <a:xfrm>
          <a:off x="3603" y="1074420"/>
          <a:ext cx="1733419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Atividades primárias</a:t>
          </a:r>
        </a:p>
      </dsp:txBody>
      <dsp:txXfrm>
        <a:off x="73535" y="1144352"/>
        <a:ext cx="1593555" cy="1292696"/>
      </dsp:txXfrm>
    </dsp:sp>
    <dsp:sp modelId="{7F65182F-9D64-4D70-9D8E-990B0E102CAF}">
      <dsp:nvSpPr>
        <dsp:cNvPr id="0" name=""/>
        <dsp:cNvSpPr/>
      </dsp:nvSpPr>
      <dsp:spPr>
        <a:xfrm>
          <a:off x="1823694" y="1074420"/>
          <a:ext cx="1733419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Atividades de apoio</a:t>
          </a:r>
        </a:p>
      </dsp:txBody>
      <dsp:txXfrm>
        <a:off x="1893626" y="1144352"/>
        <a:ext cx="1593555" cy="1292696"/>
      </dsp:txXfrm>
    </dsp:sp>
    <dsp:sp modelId="{662CAFA3-D431-4F23-98C0-6AAC247A0015}">
      <dsp:nvSpPr>
        <dsp:cNvPr id="0" name=""/>
        <dsp:cNvSpPr/>
      </dsp:nvSpPr>
      <dsp:spPr>
        <a:xfrm>
          <a:off x="3643785" y="1074420"/>
          <a:ext cx="1733419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Analisar relações</a:t>
          </a:r>
        </a:p>
      </dsp:txBody>
      <dsp:txXfrm>
        <a:off x="3713717" y="1144352"/>
        <a:ext cx="1593555" cy="1292696"/>
      </dsp:txXfrm>
    </dsp:sp>
    <dsp:sp modelId="{6C10F6FA-5F56-4266-8ED4-2746529AA7C0}">
      <dsp:nvSpPr>
        <dsp:cNvPr id="0" name=""/>
        <dsp:cNvSpPr/>
      </dsp:nvSpPr>
      <dsp:spPr>
        <a:xfrm>
          <a:off x="5463876" y="1074420"/>
          <a:ext cx="1733419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Identificar oportunidades</a:t>
          </a:r>
        </a:p>
      </dsp:txBody>
      <dsp:txXfrm>
        <a:off x="5533808" y="1144352"/>
        <a:ext cx="1593555" cy="129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E6DCE-3264-4984-B627-6CF215853C7E}">
      <dsp:nvSpPr>
        <dsp:cNvPr id="0" name=""/>
        <dsp:cNvSpPr/>
      </dsp:nvSpPr>
      <dsp:spPr>
        <a:xfrm rot="5400000">
          <a:off x="466839" y="925222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6FBD6-4596-466F-B47E-ADEA3A303877}">
      <dsp:nvSpPr>
        <dsp:cNvPr id="0" name=""/>
        <dsp:cNvSpPr/>
      </dsp:nvSpPr>
      <dsp:spPr>
        <a:xfrm>
          <a:off x="793998" y="496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Cadeia de valor</a:t>
          </a:r>
        </a:p>
      </dsp:txBody>
      <dsp:txXfrm>
        <a:off x="827998" y="34496"/>
        <a:ext cx="1866765" cy="1092859"/>
      </dsp:txXfrm>
    </dsp:sp>
    <dsp:sp modelId="{B2FFE8FA-2FBB-4A25-80A3-69CA826421DB}">
      <dsp:nvSpPr>
        <dsp:cNvPr id="0" name=""/>
        <dsp:cNvSpPr/>
      </dsp:nvSpPr>
      <dsp:spPr>
        <a:xfrm rot="5400000">
          <a:off x="466839" y="2376296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E7174-BD24-49DF-A6C5-206DD85A27C4}">
      <dsp:nvSpPr>
        <dsp:cNvPr id="0" name=""/>
        <dsp:cNvSpPr/>
      </dsp:nvSpPr>
      <dsp:spPr>
        <a:xfrm>
          <a:off x="793998" y="1451570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Processo de negócio</a:t>
          </a:r>
        </a:p>
      </dsp:txBody>
      <dsp:txXfrm>
        <a:off x="827998" y="1485570"/>
        <a:ext cx="1866765" cy="1092859"/>
      </dsp:txXfrm>
    </dsp:sp>
    <dsp:sp modelId="{2D601F04-4566-4E82-AE34-70019F89EA69}">
      <dsp:nvSpPr>
        <dsp:cNvPr id="0" name=""/>
        <dsp:cNvSpPr/>
      </dsp:nvSpPr>
      <dsp:spPr>
        <a:xfrm>
          <a:off x="1192376" y="3101833"/>
          <a:ext cx="2561812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1ED49-BA0B-4B0E-A808-061E7ED71749}">
      <dsp:nvSpPr>
        <dsp:cNvPr id="0" name=""/>
        <dsp:cNvSpPr/>
      </dsp:nvSpPr>
      <dsp:spPr>
        <a:xfrm>
          <a:off x="793998" y="2902644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Processo</a:t>
          </a:r>
        </a:p>
      </dsp:txBody>
      <dsp:txXfrm>
        <a:off x="827998" y="2936644"/>
        <a:ext cx="1866765" cy="1092859"/>
      </dsp:txXfrm>
    </dsp:sp>
    <dsp:sp modelId="{80B3B085-0255-44EA-B260-CD05EC666FD0}">
      <dsp:nvSpPr>
        <dsp:cNvPr id="0" name=""/>
        <dsp:cNvSpPr/>
      </dsp:nvSpPr>
      <dsp:spPr>
        <a:xfrm rot="16200000">
          <a:off x="3040078" y="2376296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74453-7758-4A58-A9F6-E568CD8FFDA2}">
      <dsp:nvSpPr>
        <dsp:cNvPr id="0" name=""/>
        <dsp:cNvSpPr/>
      </dsp:nvSpPr>
      <dsp:spPr>
        <a:xfrm>
          <a:off x="3367236" y="2902644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Sub-processo</a:t>
          </a:r>
          <a:endParaRPr lang="pt-BR" sz="2800" kern="1200" dirty="0"/>
        </a:p>
      </dsp:txBody>
      <dsp:txXfrm>
        <a:off x="3401236" y="2936644"/>
        <a:ext cx="1866765" cy="1092859"/>
      </dsp:txXfrm>
    </dsp:sp>
    <dsp:sp modelId="{B56EA283-E116-41C6-977A-FA874CEFFF99}">
      <dsp:nvSpPr>
        <dsp:cNvPr id="0" name=""/>
        <dsp:cNvSpPr/>
      </dsp:nvSpPr>
      <dsp:spPr>
        <a:xfrm rot="16200000">
          <a:off x="3040078" y="925222"/>
          <a:ext cx="1439648" cy="17412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20FE-F913-4D87-B4CC-D9B9EBD5610A}">
      <dsp:nvSpPr>
        <dsp:cNvPr id="0" name=""/>
        <dsp:cNvSpPr/>
      </dsp:nvSpPr>
      <dsp:spPr>
        <a:xfrm>
          <a:off x="3367236" y="1451570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Tarefa</a:t>
          </a:r>
        </a:p>
      </dsp:txBody>
      <dsp:txXfrm>
        <a:off x="3401236" y="1485570"/>
        <a:ext cx="1866765" cy="1092859"/>
      </dsp:txXfrm>
    </dsp:sp>
    <dsp:sp modelId="{F9561B2B-BD57-4008-B6FC-3EF20F57323A}">
      <dsp:nvSpPr>
        <dsp:cNvPr id="0" name=""/>
        <dsp:cNvSpPr/>
      </dsp:nvSpPr>
      <dsp:spPr>
        <a:xfrm>
          <a:off x="3367236" y="496"/>
          <a:ext cx="1934765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Atividade</a:t>
          </a:r>
        </a:p>
      </dsp:txBody>
      <dsp:txXfrm>
        <a:off x="3401236" y="34496"/>
        <a:ext cx="1866765" cy="109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451B-9D6C-4D04-B08B-0F1488788ED4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6DA2-9E23-4C36-A107-24A58886E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9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3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3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457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1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6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1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90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Ltp9gM_7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PROCESSOS DE NEGÓCIOS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9929" y="4667836"/>
            <a:ext cx="5123755" cy="1086237"/>
          </a:xfrm>
        </p:spPr>
        <p:txBody>
          <a:bodyPr/>
          <a:lstStyle/>
          <a:p>
            <a:r>
              <a:rPr lang="pt-BR" dirty="0"/>
              <a:t>Katia Aline </a:t>
            </a:r>
            <a:r>
              <a:rPr lang="pt-BR" dirty="0" err="1"/>
              <a:t>Forville</a:t>
            </a:r>
            <a:r>
              <a:rPr lang="pt-BR" dirty="0"/>
              <a:t> de Andrade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97957" y="3862815"/>
            <a:ext cx="47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Metodologias de mapeamento</a:t>
            </a:r>
          </a:p>
        </p:txBody>
      </p:sp>
    </p:spTree>
    <p:extLst>
      <p:ext uri="{BB962C8B-B14F-4D97-AF65-F5344CB8AC3E}">
        <p14:creationId xmlns:p14="http://schemas.microsoft.com/office/powerpoint/2010/main" val="1615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51ABF9-1686-4AE9-AA91-C00F6772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04800"/>
            <a:ext cx="8420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5400" b="1">
                <a:solidFill>
                  <a:schemeClr val="tx1"/>
                </a:solidFill>
                <a:latin typeface="Tahoma" panose="020B0604030504040204" pitchFamily="34" charset="0"/>
              </a:rPr>
              <a:t>Valor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C204E97-14FF-4238-9BC4-9C24AC17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1295400"/>
            <a:ext cx="9069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65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pt-BR" altLang="pt-BR" b="1" u="sng">
                <a:latin typeface="Verdana" panose="020B0604030504040204" pitchFamily="34" charset="0"/>
              </a:rPr>
              <a:t>Valor</a:t>
            </a:r>
            <a:r>
              <a:rPr lang="pt-BR" altLang="pt-BR" b="1">
                <a:latin typeface="Verdana" panose="020B0604030504040204" pitchFamily="34" charset="0"/>
              </a:rPr>
              <a:t> é a razão entre o que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pt-BR" altLang="pt-BR" b="1">
                <a:latin typeface="Verdana" panose="020B0604030504040204" pitchFamily="34" charset="0"/>
              </a:rPr>
              <a:t>se recebe e o que se dispende.</a:t>
            </a:r>
            <a:endParaRPr lang="pt-BR" altLang="pt-BR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33C9F292-6BC8-4935-8F11-00CD28305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2781300"/>
            <a:ext cx="175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b="1">
                <a:latin typeface="Tahoma" panose="020B0604030504040204" pitchFamily="34" charset="0"/>
              </a:rPr>
              <a:t>benefícios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8E0FC84B-1A38-4295-B663-9CDC2893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2667000"/>
            <a:ext cx="175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b="1">
                <a:latin typeface="Tahoma" panose="020B0604030504040204" pitchFamily="34" charset="0"/>
              </a:rPr>
              <a:t>custos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08D3A9D5-4BB0-4932-ADC2-15FA7195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057650"/>
            <a:ext cx="2208212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Monetários</a:t>
            </a:r>
          </a:p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Tempo</a:t>
            </a:r>
          </a:p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Energia</a:t>
            </a:r>
          </a:p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Intangíveis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6BEDDA89-BE99-4D09-A9B1-46395670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4248150"/>
            <a:ext cx="1751012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Práticos</a:t>
            </a:r>
          </a:p>
          <a:p>
            <a:pPr algn="ctr">
              <a:spcBef>
                <a:spcPct val="50000"/>
              </a:spcBef>
            </a:pPr>
            <a:r>
              <a:rPr lang="pt-BR" altLang="pt-BR" sz="1900" b="1">
                <a:latin typeface="Tahoma" panose="020B0604030504040204" pitchFamily="34" charset="0"/>
              </a:rPr>
              <a:t>Intangíveis</a:t>
            </a:r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3F93182E-0F1D-4D11-B235-E028ED32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90900"/>
            <a:ext cx="1370013" cy="666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CCD0E713-6341-49F4-9E68-D7537472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3200400"/>
            <a:ext cx="1371600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EC28F33E-687A-407D-BB78-3C06E31E4C12}"/>
              </a:ext>
            </a:extLst>
          </p:cNvPr>
          <p:cNvSpPr>
            <a:spLocks/>
          </p:cNvSpPr>
          <p:nvPr/>
        </p:nvSpPr>
        <p:spPr bwMode="auto">
          <a:xfrm rot="5340431">
            <a:off x="6305550" y="158115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38100">
            <a:solidFill>
              <a:srgbClr val="00CC66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7" name="AutoShape 11">
            <a:extLst>
              <a:ext uri="{FF2B5EF4-FFF2-40B4-BE49-F238E27FC236}">
                <a16:creationId xmlns:a16="http://schemas.microsoft.com/office/drawing/2014/main" id="{CDD9800F-2947-463E-9EA5-B3E3FB66813A}"/>
              </a:ext>
            </a:extLst>
          </p:cNvPr>
          <p:cNvSpPr>
            <a:spLocks/>
          </p:cNvSpPr>
          <p:nvPr/>
        </p:nvSpPr>
        <p:spPr bwMode="auto">
          <a:xfrm rot="5340431">
            <a:off x="1926432" y="1732756"/>
            <a:ext cx="298450" cy="1408113"/>
          </a:xfrm>
          <a:prstGeom prst="rightBrace">
            <a:avLst>
              <a:gd name="adj1" fmla="val 39317"/>
              <a:gd name="adj2" fmla="val 50000"/>
            </a:avLst>
          </a:prstGeom>
          <a:noFill/>
          <a:ln w="38100">
            <a:solidFill>
              <a:srgbClr val="00CC66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CBCEC2DE-34E2-49E8-8634-AA786820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91440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500" b="1">
                <a:latin typeface="Verdana" panose="020B0604030504040204" pitchFamily="34" charset="0"/>
              </a:rPr>
              <a:t>   </a:t>
            </a:r>
            <a:r>
              <a:rPr lang="pt-BR" altLang="pt-BR" sz="2500" b="1" baseline="-25000">
                <a:latin typeface="Verdana" panose="020B0604030504040204" pitchFamily="34" charset="0"/>
              </a:rPr>
              <a:t> Valor</a:t>
            </a:r>
            <a:r>
              <a:rPr lang="pt-BR" altLang="pt-BR" sz="1500" b="1">
                <a:latin typeface="Verdana" panose="020B0604030504040204" pitchFamily="34" charset="0"/>
              </a:rPr>
              <a:t> </a:t>
            </a:r>
            <a:r>
              <a:rPr lang="pt-BR" altLang="pt-BR" sz="2500" b="1" baseline="-25000">
                <a:latin typeface="Verdana" panose="020B0604030504040204" pitchFamily="34" charset="0"/>
              </a:rPr>
              <a:t>=</a:t>
            </a:r>
            <a:r>
              <a:rPr lang="pt-BR" altLang="pt-BR" sz="1500" b="1">
                <a:latin typeface="Verdana" panose="020B0604030504040204" pitchFamily="34" charset="0"/>
              </a:rPr>
              <a:t> </a:t>
            </a:r>
            <a:r>
              <a:rPr lang="pt-BR" altLang="pt-BR" sz="1500" b="1" u="sng">
                <a:latin typeface="Verdana" panose="020B0604030504040204" pitchFamily="34" charset="0"/>
              </a:rPr>
              <a:t>benefícios  </a:t>
            </a:r>
            <a:r>
              <a:rPr lang="pt-BR" altLang="pt-BR" sz="2500" b="1" baseline="-25000">
                <a:latin typeface="Verdana" panose="020B0604030504040204" pitchFamily="34" charset="0"/>
              </a:rPr>
              <a:t>=</a:t>
            </a:r>
            <a:r>
              <a:rPr lang="pt-BR" altLang="pt-BR" sz="2500" b="1">
                <a:latin typeface="Verdana" panose="020B0604030504040204" pitchFamily="34" charset="0"/>
              </a:rPr>
              <a:t> </a:t>
            </a:r>
            <a:r>
              <a:rPr lang="pt-BR" altLang="pt-BR" sz="1500" b="1">
                <a:latin typeface="Verdana" panose="020B0604030504040204" pitchFamily="34" charset="0"/>
              </a:rPr>
              <a:t>____</a:t>
            </a:r>
            <a:r>
              <a:rPr lang="pt-BR" altLang="pt-BR" sz="1500" b="1" u="sng">
                <a:latin typeface="Verdana" panose="020B0604030504040204" pitchFamily="34" charset="0"/>
              </a:rPr>
              <a:t>benefícios práticos + benefícios intangíveis_______</a:t>
            </a:r>
          </a:p>
          <a:p>
            <a:pPr>
              <a:spcBef>
                <a:spcPct val="50000"/>
              </a:spcBef>
            </a:pPr>
            <a:r>
              <a:rPr lang="pt-BR" altLang="pt-BR" sz="1500" b="1">
                <a:latin typeface="Verdana" panose="020B0604030504040204" pitchFamily="34" charset="0"/>
              </a:rPr>
              <a:t>                   custos          custos monetários + de tempo + de energia + intangíveis</a:t>
            </a:r>
            <a:endParaRPr lang="pt-BR" altLang="pt-BR" sz="28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  <p:bldP spid="4102" grpId="0" autoUpdateAnimBg="0"/>
      <p:bldP spid="4103" grpId="0" autoUpdateAnimBg="0"/>
      <p:bldP spid="41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83568" y="1143000"/>
            <a:ext cx="8002512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424456"/>
                </a:solidFill>
                <a:latin typeface="Trebuchet MS"/>
                <a:ea typeface="DejaVu Sans"/>
              </a:rPr>
              <a:t>REFERÊNCIA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MAXIMIANO, Antonio Cesar Amaru. </a:t>
            </a:r>
            <a:r>
              <a:rPr lang="pt-BR" sz="2800" b="1" strike="noStrike" spc="-1">
                <a:solidFill>
                  <a:srgbClr val="000000"/>
                </a:solidFill>
                <a:latin typeface="Georgia"/>
                <a:ea typeface="DejaVu Sans"/>
              </a:rPr>
              <a:t>Teoria Geral da Administração</a:t>
            </a:r>
            <a:r>
              <a:rPr lang="pt-BR" sz="2800" b="0" strike="noStrike" spc="-1">
                <a:solidFill>
                  <a:srgbClr val="000000"/>
                </a:solidFill>
                <a:latin typeface="Georgia"/>
                <a:ea typeface="DejaVu Sans"/>
              </a:rPr>
              <a:t>: da revolução urbana à revolução digital. São Paulo: Atlas, 2002.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26976"/>
          </a:xfrm>
        </p:spPr>
        <p:txBody>
          <a:bodyPr/>
          <a:lstStyle/>
          <a:p>
            <a:r>
              <a:rPr lang="pt-BR" dirty="0"/>
              <a:t>ASSUNTO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772816"/>
            <a:ext cx="433538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1- Metodologias de mapeamento de processos</a:t>
            </a:r>
            <a:endParaRPr lang="pt-BR" dirty="0"/>
          </a:p>
          <a:p>
            <a:r>
              <a:rPr lang="pt-BR" dirty="0"/>
              <a:t>Cadeia de valor.</a:t>
            </a:r>
          </a:p>
          <a:p>
            <a:r>
              <a:rPr lang="pt-BR" dirty="0"/>
              <a:t>Ferramentas de gestão usadas no levantamento de processos.</a:t>
            </a:r>
          </a:p>
        </p:txBody>
      </p:sp>
      <p:pic>
        <p:nvPicPr>
          <p:cNvPr id="1026" name="Picture 2" descr="Resultado de imagem para metodologias de mapeamento de processos">
            <a:extLst>
              <a:ext uri="{FF2B5EF4-FFF2-40B4-BE49-F238E27FC236}">
                <a16:creationId xmlns:a16="http://schemas.microsoft.com/office/drawing/2014/main" id="{ECEDA7CC-2DCB-481F-89AF-4A2A2A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64" y="1763092"/>
            <a:ext cx="3757828" cy="23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F0E98-8517-47BD-9ADA-01429AA8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08050"/>
            <a:ext cx="7383090" cy="8874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CADEIA DE VALOR</a:t>
            </a:r>
          </a:p>
        </p:txBody>
      </p:sp>
      <p:sp>
        <p:nvSpPr>
          <p:cNvPr id="9220" name="Espaço Reservado para Conteúdo 2">
            <a:extLst>
              <a:ext uri="{FF2B5EF4-FFF2-40B4-BE49-F238E27FC236}">
                <a16:creationId xmlns:a16="http://schemas.microsoft.com/office/drawing/2014/main" id="{FD09FE66-4AE7-4794-8D0B-7006800D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58" y="1700213"/>
            <a:ext cx="8064129" cy="1667874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pt-BR" altLang="pt-BR" dirty="0"/>
              <a:t>Do inglês </a:t>
            </a:r>
            <a:r>
              <a:rPr lang="pt-BR" altLang="pt-BR" dirty="0" err="1"/>
              <a:t>value</a:t>
            </a:r>
            <a:r>
              <a:rPr lang="pt-BR" altLang="pt-BR" dirty="0"/>
              <a:t> </a:t>
            </a:r>
            <a:r>
              <a:rPr lang="pt-BR" altLang="pt-BR" dirty="0" err="1"/>
              <a:t>chain</a:t>
            </a:r>
            <a:r>
              <a:rPr lang="pt-BR" altLang="pt-BR" dirty="0"/>
              <a:t>, é uma estrutura (diagrama) que representa o conjunto de atividades de uma organização envolvendo desde as tarefas de relacionamento com fornecedores, produção e distribuição (canais diretos e indiretos).</a:t>
            </a:r>
          </a:p>
          <a:p>
            <a:pPr algn="just" eaLnBrk="1" hangingPunct="1"/>
            <a:r>
              <a:rPr lang="pt-BR" altLang="pt-BR" dirty="0"/>
              <a:t>Analisa como as tarefas são executadas em etapas, analisando custos e projetando lucro.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0E88AA-AA9C-4FCF-B42D-CBD7347C9773}"/>
              </a:ext>
            </a:extLst>
          </p:cNvPr>
          <p:cNvSpPr/>
          <p:nvPr/>
        </p:nvSpPr>
        <p:spPr>
          <a:xfrm>
            <a:off x="996420" y="3365118"/>
            <a:ext cx="77040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altLang="pt-BR" sz="1600" dirty="0">
                <a:solidFill>
                  <a:schemeClr val="tx2"/>
                </a:solidFill>
              </a:rPr>
              <a:t>Instrumento que gera diferencial competitivo;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altLang="pt-BR" sz="1600" dirty="0">
                <a:solidFill>
                  <a:schemeClr val="tx2"/>
                </a:solidFill>
              </a:rPr>
              <a:t>Composto por atividades primárias (logística, operações, marketing etc.) e atividade de apoio (aquisição, desenvolvimento de tecnologia, gestão de recursos humanos e infraestrutura).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altLang="pt-BR" sz="1600" dirty="0">
              <a:solidFill>
                <a:schemeClr val="tx2"/>
              </a:solidFill>
            </a:endParaRPr>
          </a:p>
        </p:txBody>
      </p:sp>
      <p:pic>
        <p:nvPicPr>
          <p:cNvPr id="2052" name="Picture 4" descr="Resultado de imagem para cadeia de valor">
            <a:extLst>
              <a:ext uri="{FF2B5EF4-FFF2-40B4-BE49-F238E27FC236}">
                <a16:creationId xmlns:a16="http://schemas.microsoft.com/office/drawing/2014/main" id="{D7A77BE2-8E71-4E2C-967D-555D3F43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65230"/>
            <a:ext cx="534764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7EA5FB3-9D26-42C8-A8CF-2ACB5CDD4748}"/>
              </a:ext>
            </a:extLst>
          </p:cNvPr>
          <p:cNvSpPr/>
          <p:nvPr/>
        </p:nvSpPr>
        <p:spPr>
          <a:xfrm>
            <a:off x="2622783" y="4384919"/>
            <a:ext cx="1013113" cy="98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Atividades de apoio ou suporte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F191E3-3FAE-4EBC-80B0-58A75A83BDEA}"/>
              </a:ext>
            </a:extLst>
          </p:cNvPr>
          <p:cNvSpPr txBox="1"/>
          <p:nvPr/>
        </p:nvSpPr>
        <p:spPr>
          <a:xfrm>
            <a:off x="4303105" y="6125414"/>
            <a:ext cx="278917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1600" b="1" dirty="0"/>
              <a:t>Atividades primária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D901-75F2-40F9-8772-C188AD8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RELACIONADOS (visão sistêmica)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D601621-AE6B-4071-891B-255D2F044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6825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8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F0E98-8517-47BD-9ADA-01429AA8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08050"/>
            <a:ext cx="7383090" cy="8874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CADEIA DE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EEBCEA-1369-4794-A4A7-EF1F077FDDBC}"/>
              </a:ext>
            </a:extLst>
          </p:cNvPr>
          <p:cNvSpPr/>
          <p:nvPr/>
        </p:nvSpPr>
        <p:spPr>
          <a:xfrm>
            <a:off x="6555064" y="3566031"/>
            <a:ext cx="2513012" cy="16678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1400" dirty="0"/>
              <a:t>Michael Eugene Porter, formado em Engenharia Mecânica e Aeroespacial. Autor de livros na área de estratégia corporativa e competitividade.</a:t>
            </a:r>
          </a:p>
          <a:p>
            <a:pPr algn="just">
              <a:defRPr/>
            </a:pPr>
            <a:r>
              <a:rPr lang="pt-BR" sz="1400" dirty="0"/>
              <a:t>É professor em Harvard.</a:t>
            </a:r>
          </a:p>
        </p:txBody>
      </p:sp>
      <p:pic>
        <p:nvPicPr>
          <p:cNvPr id="2050" name="Picture 2" descr="Resultado de imagem para Michael Porte">
            <a:extLst>
              <a:ext uri="{FF2B5EF4-FFF2-40B4-BE49-F238E27FC236}">
                <a16:creationId xmlns:a16="http://schemas.microsoft.com/office/drawing/2014/main" id="{6F84F9E6-6FEB-494A-8FA2-2364D4EC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4" y="1842280"/>
            <a:ext cx="2513012" cy="174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E85BBD0-4682-4FC7-AB20-6B0D686158A6}"/>
              </a:ext>
            </a:extLst>
          </p:cNvPr>
          <p:cNvSpPr/>
          <p:nvPr/>
        </p:nvSpPr>
        <p:spPr>
          <a:xfrm>
            <a:off x="829410" y="1923217"/>
            <a:ext cx="5382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Conceito aplicado pela primeira vez por Michael Porter, em 1985, com o objetivo de avaliar atividades produtivas em busca da melhoraria nas relações valor versus desempenho.</a:t>
            </a:r>
          </a:p>
          <a:p>
            <a:pPr algn="just"/>
            <a:r>
              <a:rPr lang="pt-BR" dirty="0"/>
              <a:t> </a:t>
            </a:r>
          </a:p>
          <a:p>
            <a:pPr algn="just"/>
            <a:r>
              <a:rPr lang="pt-BR" dirty="0"/>
              <a:t>Para o autor, as etapas deveriam criar valor ao que é entregue para o cliente (produto/serviço).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Pode ser usado em qualquer modelo de negócio, compreendendo que os processos de negócio extrapolam as fronteiras organizacionais.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8247BD-B041-4A36-9D38-7303651D5E97}"/>
              </a:ext>
            </a:extLst>
          </p:cNvPr>
          <p:cNvSpPr txBox="1"/>
          <p:nvPr/>
        </p:nvSpPr>
        <p:spPr>
          <a:xfrm>
            <a:off x="829410" y="562678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Walmart Brasil - Cadeia de Valor</a:t>
            </a:r>
          </a:p>
          <a:p>
            <a:r>
              <a:rPr lang="pt-BR" dirty="0">
                <a:hlinkClick r:id="rId3"/>
              </a:rPr>
              <a:t>https://www.youtube.com/watch?v=uELtp9gM_7U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57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AC5AF-9B7C-4635-BBA4-5EF1F55C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PROCESSO DE IDENTIFICAÇÃO DA CADEIA DE VALOR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0F34DEF-C391-46C9-B537-ECC531359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850538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DB936F80-3D8E-4C70-B971-DCDA2DF53370}"/>
              </a:ext>
            </a:extLst>
          </p:cNvPr>
          <p:cNvSpPr txBox="1"/>
          <p:nvPr/>
        </p:nvSpPr>
        <p:spPr>
          <a:xfrm>
            <a:off x="1028700" y="4941168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São atividades que criam valor direta ou indiretamente, e que garantem a qualidade.</a:t>
            </a:r>
          </a:p>
        </p:txBody>
      </p:sp>
    </p:spTree>
    <p:extLst>
      <p:ext uri="{BB962C8B-B14F-4D97-AF65-F5344CB8AC3E}">
        <p14:creationId xmlns:p14="http://schemas.microsoft.com/office/powerpoint/2010/main" val="15533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F7F44-1CF5-4489-826C-DDF90E05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85800"/>
            <a:ext cx="7920880" cy="1485900"/>
          </a:xfrm>
        </p:spPr>
        <p:txBody>
          <a:bodyPr/>
          <a:lstStyle/>
          <a:p>
            <a:r>
              <a:rPr lang="pt-BR" dirty="0"/>
              <a:t>LEVANTAMENTO DE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80622-1C5A-471A-8D4D-39311134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B9D969-5051-4C3D-A47D-45DC3234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6" y="1857375"/>
            <a:ext cx="828548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BE13B0D-1D2E-48C2-AB9D-3BE688B7F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3029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8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5ED0C-FC67-45F8-B450-318B729D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20" y="629310"/>
            <a:ext cx="3816424" cy="2376264"/>
          </a:xfrm>
        </p:spPr>
        <p:txBody>
          <a:bodyPr>
            <a:normAutofit/>
          </a:bodyPr>
          <a:lstStyle/>
          <a:p>
            <a:pPr algn="just"/>
            <a:r>
              <a:rPr lang="pt-BR" altLang="pt-BR" dirty="0">
                <a:latin typeface="Arial" panose="020B0604020202020204" pitchFamily="34" charset="0"/>
              </a:rPr>
              <a:t>Processos de negócios</a:t>
            </a:r>
          </a:p>
          <a:p>
            <a:pPr marL="0" indent="0" algn="just">
              <a:buNone/>
            </a:pPr>
            <a:r>
              <a:rPr lang="pt-BR" altLang="pt-BR" dirty="0">
                <a:latin typeface="Arial" panose="020B0604020202020204" pitchFamily="34" charset="0"/>
              </a:rPr>
              <a:t>Caracterizam a atuação da empresa e que são suportados por outros internos, resultando no produto ou serviço que é recebido por um cliente externo.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1018D25-BAE4-4F95-BD29-D7EE8B8EA846}"/>
              </a:ext>
            </a:extLst>
          </p:cNvPr>
          <p:cNvSpPr txBox="1">
            <a:spLocks/>
          </p:cNvSpPr>
          <p:nvPr/>
        </p:nvSpPr>
        <p:spPr>
          <a:xfrm>
            <a:off x="583568" y="3429000"/>
            <a:ext cx="3816424" cy="23762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dirty="0">
                <a:latin typeface="Arial" panose="020B0604020202020204" pitchFamily="34" charset="0"/>
              </a:rPr>
              <a:t>Processos</a:t>
            </a:r>
          </a:p>
          <a:p>
            <a:pPr marL="0" indent="0" algn="just">
              <a:buNone/>
            </a:pPr>
            <a:r>
              <a:rPr lang="pt-BR" altLang="pt-BR" dirty="0">
                <a:latin typeface="Arial" panose="020B0604020202020204" pitchFamily="34" charset="0"/>
              </a:rPr>
              <a:t>Qualquer atividade que recebe uma entrada, agrega-lhe valor e gera uma saída para um cliente interno ou externo.</a:t>
            </a:r>
          </a:p>
          <a:p>
            <a:pPr marL="0" indent="0" algn="just">
              <a:buNone/>
            </a:pPr>
            <a:r>
              <a:rPr lang="pt-BR" altLang="pt-BR" dirty="0">
                <a:latin typeface="Arial" panose="020B0604020202020204" pitchFamily="34" charset="0"/>
              </a:rPr>
              <a:t>Um conjunto de tarefas constitui um processo.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001894C-9E97-4C25-B78F-3FA45CD19CB2}"/>
              </a:ext>
            </a:extLst>
          </p:cNvPr>
          <p:cNvSpPr txBox="1">
            <a:spLocks/>
          </p:cNvSpPr>
          <p:nvPr/>
        </p:nvSpPr>
        <p:spPr>
          <a:xfrm>
            <a:off x="5084170" y="3429000"/>
            <a:ext cx="3816424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dirty="0">
                <a:latin typeface="Arial" panose="020B0604020202020204" pitchFamily="34" charset="0"/>
              </a:rPr>
              <a:t>Atividades </a:t>
            </a:r>
          </a:p>
          <a:p>
            <a:pPr marL="0" indent="0" algn="just">
              <a:buNone/>
            </a:pPr>
            <a:r>
              <a:rPr lang="pt-BR" altLang="pt-BR" dirty="0">
                <a:latin typeface="Arial" panose="020B0604020202020204" pitchFamily="34" charset="0"/>
                <a:ea typeface="Arial Unicode MS"/>
                <a:cs typeface="Arial Unicode MS"/>
              </a:rPr>
              <a:t>Conjunto de ações ou tarefas necessárias para transformar insumos, material e/ou informação, em saídas, material e/ou informação,   no contexto de um processo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C216B69-AAA1-43A4-9B76-97503764C307}"/>
              </a:ext>
            </a:extLst>
          </p:cNvPr>
          <p:cNvSpPr txBox="1">
            <a:spLocks/>
          </p:cNvSpPr>
          <p:nvPr/>
        </p:nvSpPr>
        <p:spPr>
          <a:xfrm>
            <a:off x="5076056" y="629310"/>
            <a:ext cx="3816424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dirty="0">
                <a:latin typeface="Arial" panose="020B0604020202020204" pitchFamily="34" charset="0"/>
              </a:rPr>
              <a:t>Tarefa</a:t>
            </a:r>
          </a:p>
          <a:p>
            <a:pPr marL="0" indent="0" algn="just">
              <a:buNone/>
            </a:pPr>
            <a:r>
              <a:rPr lang="pt-BR" altLang="pt-BR" dirty="0">
                <a:latin typeface="Arial" panose="020B0604020202020204" pitchFamily="34" charset="0"/>
              </a:rPr>
              <a:t>Conjunto de atividades distintas realizadas com o objetivo de cumprir uma função.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54456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947</TotalTime>
  <Words>532</Words>
  <Application>Microsoft Office PowerPoint</Application>
  <PresentationFormat>Apresentação na tela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Franklin Gothic Book</vt:lpstr>
      <vt:lpstr>Georgia</vt:lpstr>
      <vt:lpstr>Tahoma</vt:lpstr>
      <vt:lpstr>Times New Roman</vt:lpstr>
      <vt:lpstr>Trebuchet MS</vt:lpstr>
      <vt:lpstr>Verdana</vt:lpstr>
      <vt:lpstr>Wingdings</vt:lpstr>
      <vt:lpstr>Cortar</vt:lpstr>
      <vt:lpstr>PROCESSOS DE NEGÓCIOS</vt:lpstr>
      <vt:lpstr>ASSUNTO DA AULA</vt:lpstr>
      <vt:lpstr>CADEIA DE VALOR</vt:lpstr>
      <vt:lpstr>CONCEITOS RELACIONADOS (visão sistêmica)</vt:lpstr>
      <vt:lpstr>CADEIA DE VALOR</vt:lpstr>
      <vt:lpstr>PROCESSO DE IDENTIFICAÇÃO DA CADEIA DE VALOR</vt:lpstr>
      <vt:lpstr>LEVANTAMENTO DE 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Integrada da Responsabilidade Sócio – Ambiental, Segurança do Trabalho e Qualidade I</dc:title>
  <dc:creator>Fabio Forville</dc:creator>
  <cp:lastModifiedBy>aluno</cp:lastModifiedBy>
  <cp:revision>86</cp:revision>
  <dcterms:created xsi:type="dcterms:W3CDTF">2013-01-31T22:10:02Z</dcterms:created>
  <dcterms:modified xsi:type="dcterms:W3CDTF">2020-02-19T23:28:13Z</dcterms:modified>
</cp:coreProperties>
</file>