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"/>
      <p:regular r:id="rId19"/>
      <p:bold r:id="rId20"/>
      <p:italic r:id="rId21"/>
      <p:boldItalic r:id="rId22"/>
    </p:embeddedFont>
    <p:embeddedFont>
      <p:font typeface="Titillium Web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InnucVMCcb6BLscLqO/Vwel1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Light-bold.fntdata"/><Relationship Id="rId23" Type="http://schemas.openxmlformats.org/officeDocument/2006/relationships/font" Target="fonts/TitilliumWeb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Light-boldItalic.fntdata"/><Relationship Id="rId25" Type="http://schemas.openxmlformats.org/officeDocument/2006/relationships/font" Target="fonts/TitilliumWeb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caaf27c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65caaf27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caaf27c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5caaf27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caaf27c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5caaf27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caaf260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65caaf26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caaf27c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65caaf27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17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517072" y="2002363"/>
            <a:ext cx="5926975" cy="1138773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 Ágil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Desenvolvimento adaptativo de software (DAS)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caaf27c2_0_11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Inicia-se o desenvolvimento, com prazos curtos pré-fixados (time-boxes) e distribuem-se as tarefas para os desenvolvedores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Durante o desenvolvimento, podem surgir novos requisitos ou manutenção de partes do software que já estejam implementados e em funcionamento, identificadas pela equipe de desenvolvimento ou pelo cliente.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94" name="Google Shape;94;g65caaf27c2_0_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g65caaf27c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00" y="507726"/>
            <a:ext cx="4124400" cy="39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aaf27c2_0_22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O cliente e a equipe de desenvolvimento, aprendem à medida em que as necessidades aparecem e suas soluções são definidas.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Decide-se então quais são as prioridades dada a situação atual, com base no que oferece alto risco e/ou o que tiver maior necessidade de desenvolvimento no processo do cliente.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101" name="Google Shape;101;g65caaf27c2_0_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g65caaf27c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731" y="433050"/>
            <a:ext cx="6661995" cy="42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caaf27c2_0_31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Um novo plano parcial é definido, sempre com a participação de todos os stakeholders, e inicia-se o novo ciclo de desenvolvimento, a partir das novas necessidades imediatas e prioritárias.</a:t>
            </a:r>
            <a:endParaRPr sz="1600"/>
          </a:p>
        </p:txBody>
      </p:sp>
      <p:sp>
        <p:nvSpPr>
          <p:cNvPr id="108" name="Google Shape;108;g65caaf27c2_0_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g65caaf27c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118" y="502975"/>
            <a:ext cx="6444158" cy="4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1891"/>
            <a:ext cx="9144000" cy="456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117503" y="96942"/>
            <a:ext cx="1653108" cy="418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pt-BR" sz="1800"/>
              <a:t>Exemplo Prático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74568" y="3677047"/>
            <a:ext cx="7514705" cy="1072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Agradecimento a todos do grupo que fizeram um excelente trabalho, fizeram os resumos, estiveram ativos em desenvolver este trabalho em equipe. Alunos SENAI Fatesg – Goiânia – GO. 05/novembro/2019.</a:t>
            </a:r>
            <a:endParaRPr sz="2000"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74568" y="1002491"/>
            <a:ext cx="16929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CRÉDITOS</a:t>
            </a:r>
            <a:endParaRPr b="1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174575" y="1582700"/>
            <a:ext cx="75147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Anisberto Reis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Calebe Cabral da Costa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Jhonathan dos Reis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Marcos Paulo Pereira da Paixão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Vinicius Araujo Lopes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title"/>
          </p:nvPr>
        </p:nvSpPr>
        <p:spPr>
          <a:xfrm>
            <a:off x="6527093" y="2196874"/>
            <a:ext cx="1953491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Objetivo!</a:t>
            </a:r>
            <a:endParaRPr/>
          </a:p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1596045" y="3315739"/>
            <a:ext cx="7547955" cy="1434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Esta apresentação aborda a metodologia ágil de Desenvolvimento Adaptativo de Software (DAS), para auxiliar no desenvolvimento de sistemas e softwares complexos. Apresentaremos suas aplicações, onde e como é utilizado, conceitos e especificações desse método.</a:t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199694"/>
            <a:ext cx="2349062" cy="745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299362" y="1124608"/>
            <a:ext cx="8455572" cy="3625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Criada por Jem Highsmith em 2000 o Desenvolvimento de Software Adaptativo foi criado com o principio  colaborativo e auto-organização das equipes em busca do sucesso no desenvolvimento de  softwares de alta qualidade e com alto nível de complexabilidade. 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Jem Highsmith argumenta que uma abordagem de desenvolvimento ágil, adaptativa, baseada em colaboração é “tanto uma fonte de ordem em nossas interações complexas quanto a disciplina e a engenharia”.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Adaptativo define um ciclo de vida para o modelo baseando-se em três itens: especulação, colaboração e aprendizagem.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Na fase de especulação o projeto é iniciado e tem-se o planejamento de ciclos adaptáveis. Esse planejamento de ciclos adaptáveis usa as informações contidas no inicio do projeto como: a missão do cliente, restrições do projeto e os requisitos básicos. Os requisitos básicos serão utilizados para definir o conjunto de ciclos da versão, ou seja, os incrementos de software operacional. </a:t>
            </a:r>
            <a:endParaRPr/>
          </a:p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41403" y="199697"/>
            <a:ext cx="8413531" cy="2501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A colaboração envolve confiança, críticas sem animosidade, auxílio, trabalho árduo, comunicação dos problemas ou preocupações de forma a conduzir ações efetivas, entre outros itens. colaboração ajuda bastante no levantamento de necessidades e especificações.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A aprendizado é um elemento-chave para que se possa conseguir uma equipe auto-organizada.  Tendo em mente que nesta fase todos os envolvidos no projeto estão focados em como são desenvolvidos os documentos técnicos, foco nos feedbacks e nos clientes buscando melhorar o ciclo e o funcionamento do projeto.</a:t>
            </a:r>
            <a:endParaRPr/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71795" y="125326"/>
            <a:ext cx="1521229" cy="5390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1800"/>
              <a:t>ESPECULAÇÃO:</a:t>
            </a:r>
            <a:br>
              <a:rPr lang="pt-BR" sz="1800"/>
            </a:br>
            <a:endParaRPr sz="1800"/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0" y="597477"/>
            <a:ext cx="5752407" cy="118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O projeto é iniciado e o planejamento do ciclo adaptativo é conduzido;</a:t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Declaração de missão, restrições de projeto, requisitos básicos, plano de entrega limitado a tempo;</a:t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As etapas são separadas em sessões de JAD (forme de elicitar requisitos)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66502" y="1697528"/>
            <a:ext cx="1626522" cy="37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COLABORAÇÃO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66502" y="2192221"/>
            <a:ext cx="5910349" cy="11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Fluxo de informação que possibilita ser resolvidos rapidamente os problemas técnicos e de requisitos de negócios;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Envolve confiança, críticas, auxilio, trabalho árduo, comunicação de forma a conduzir ações efetivas;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Engloba a equipe de desenvolvimento, clientes, consultores externos e fornecedores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66502" y="3348989"/>
            <a:ext cx="1626522" cy="37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APRENDIZADO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66502" y="3822527"/>
            <a:ext cx="5910349" cy="11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Foco no grupo: o cliente/usuário fornecem feedback;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Revisões de qualidade pela gerência. A equipe DAS revisam os componentes de software que são desenvolvidos;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Pós-conclusão: A equipe DAS analisa seu desempenho e processo para aprender e aperfeiçoar</a:t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17" y="1271846"/>
            <a:ext cx="8887968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300382" y="106401"/>
            <a:ext cx="2693324" cy="8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300382" y="1077844"/>
            <a:ext cx="8180202" cy="1105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Produzir resultados com rapidez;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Pode ser utilizado em projetos que necessitem de avaliação constante dos clientes;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planejamento pode ser adaptado em qualquer fase do projeto;</a:t>
            </a:r>
            <a:endParaRPr sz="1600"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300382" y="2242307"/>
            <a:ext cx="8728902" cy="2463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DAS proporciona descrições mais fáceis das funcionalidades por parte do usuário, uma melhor compreensão de como elas se relacionam entre si e uma melhor revisão das ambiguidades, erros ou omissões. Isso ocorre porque elas são pequenas, formadas em pequenos blocos.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3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 benefício é que as funcionalidades podem ser organizadas em um agrupamento hierárquico relacionadas com o negócio, podendo serem entregues a cada duas semanas.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projeto e o código são mais facilmente inspecionados, e o planejamento, cronograma e acompanhamento do projeto são guiados pela hierarquia de funcionalidades ao invés de tarefas de engenharia de software.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caaf2608_0_7"/>
          <p:cNvSpPr txBox="1"/>
          <p:nvPr>
            <p:ph type="title"/>
          </p:nvPr>
        </p:nvSpPr>
        <p:spPr>
          <a:xfrm>
            <a:off x="300372" y="106400"/>
            <a:ext cx="37800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79" name="Google Shape;79;g65caaf2608_0_7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processo de funcionamento é cicliclo, ou seja, se repete a cada nova missão originada em um aprendizado novo ou no resultado de uma avaliação, seja por parte do cliente, seja por parte da equipe de desenvolvimento.</a:t>
            </a:r>
            <a:endParaRPr sz="1600"/>
          </a:p>
        </p:txBody>
      </p:sp>
      <p:sp>
        <p:nvSpPr>
          <p:cNvPr id="80" name="Google Shape;80;g65caaf2608_0_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g65caaf260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24" y="457200"/>
            <a:ext cx="6444176" cy="4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caaf27c2_0_3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Especulam-se os requisitos e identifica-se o que tem maior prioridade.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Define-se o plano e quais são os componentes necessários para o desenvolvimento da solução proposta.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87" name="Google Shape;87;g65caaf27c2_0_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g65caaf27c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178" y="489325"/>
            <a:ext cx="22764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