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4192-E007-4F81-B459-0AAF55088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34048-C68F-479E-BA01-000147044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EDA76-3AB5-4867-B64D-81B966A5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6290E-286D-45B3-B9CF-C4565DE3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C5B05-1BFA-447B-9A0A-63FAB9AC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295EA-E901-4138-B907-A231DD1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6FD296-4B53-43B0-82DE-EABD7001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F7E41-6FAD-46DC-9712-EF3570F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A089E-5EA6-4DA4-B00D-F5BE16BD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86C2D-72E2-40DC-B7D5-C3683AD8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75AD45-E889-49CA-955D-043178FC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D8B0EE-51CA-4664-A03F-591C0F45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C626A-418A-4045-ADD8-91F46B9E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E9710-8A15-4BBC-B6BC-EA9250D5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7F07B-9FA0-4512-86E4-FB955B7D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88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16217-FE06-4782-BB7B-7569D019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5B034-21FC-4C52-866C-F7ACB968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3592D-9FEA-4854-AEA0-8FB6548C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C3F1-F72F-4DA9-BA8F-5B387522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C3B9C-8550-477B-925B-B498FBD0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47924-7828-4EF1-8842-010E332D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DA02F-C861-478F-BEB8-3DFA771D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3963E-9DC1-4F86-8F77-5D1EA3CD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D278A-E25D-4DD8-AD84-EC7CC472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9F8D1-3339-4791-97E7-751B59B6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7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1BA8-3D35-4503-A207-AF9C349C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AA693-A169-48BD-A2A3-D5A048981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639270-4E0D-4ADD-A9A3-57A0FCE0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D504-B61A-46EB-AC8D-BEA1A300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9BD68-5551-455D-A289-72DB9035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94A1DE-11F0-40F5-93DF-F00B4EBC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4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D21C9-7C41-4F18-A592-E7C516A5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840700-2909-4CC4-A4A9-05C3988B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5EFB9D-6800-4517-B8FA-9116B7F4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BB0959-4233-416D-888B-DC5528D1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A9D7D-E137-4D00-ADA1-DC2818D6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31B2FB-7740-422B-BC37-36544B08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F5DBD7-B141-4F55-9BF4-463F5CC1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FB2FE6-F9DD-4927-A612-EB5DA671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79A7C-E391-4E06-9238-277C27ED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A2A2E6-B8F9-4B1D-B17B-D8660692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FCFDAB-B528-4E6A-9602-5600D68E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527A16-1743-43D9-A4CD-68303B6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1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DCEA89-C8A5-497D-A36B-C36AC6C0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2D643F-517C-44DF-B4D8-415D9375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9AC7D3-7784-4284-914D-907E5DD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D6674-7FD3-484D-BC37-23AE9424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22C59-144A-4753-B22F-00B6205B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634748-003A-438A-A1B0-2E3410D3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ED38CD-F43F-4C59-828E-AC21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9DB8F-7536-4E16-9F91-8DCAD37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794D0-AA5D-4447-B726-25761434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F63EB-82EF-4206-8D56-A2627EA5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88D8F6-6482-406B-83E3-947407405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0F3D9A-1DA8-4E42-9921-1541C66A8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21AE31-35F9-4A87-875F-1C31A934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7B2BB3-BCE1-4BEF-BC9F-2AB9150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707C6-F6C3-4462-A1F7-17237013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929482-0FB7-4DED-8985-DE8B0C71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3F0A9-684F-443D-BBCB-4C6DF2F5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705A6-CEF3-4C4F-B68C-25303D880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D1761-A959-45A6-90BB-F7AD3A69C97D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70DF4-E8F3-48A4-A724-F8FA4D963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4EC3B-F20C-420B-A072-F70672F5F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D655-8E2B-4EE0-A1EB-02972BBD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D08A105-5E7F-4B5F-AF97-AFC641D72AF8}"/>
              </a:ext>
            </a:extLst>
          </p:cNvPr>
          <p:cNvSpPr/>
          <p:nvPr/>
        </p:nvSpPr>
        <p:spPr>
          <a:xfrm>
            <a:off x="8343524" y="4979148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230DD27-76D3-4266-9BEE-6996CCA2B8D2}"/>
              </a:ext>
            </a:extLst>
          </p:cNvPr>
          <p:cNvSpPr/>
          <p:nvPr/>
        </p:nvSpPr>
        <p:spPr>
          <a:xfrm>
            <a:off x="4349655" y="4979148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851E122-A01E-4CCC-982C-84AD7429446C}"/>
              </a:ext>
            </a:extLst>
          </p:cNvPr>
          <p:cNvSpPr/>
          <p:nvPr/>
        </p:nvSpPr>
        <p:spPr>
          <a:xfrm>
            <a:off x="231007" y="4947948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46D8902-9119-433B-8280-12FBA76E0B35}"/>
              </a:ext>
            </a:extLst>
          </p:cNvPr>
          <p:cNvSpPr/>
          <p:nvPr/>
        </p:nvSpPr>
        <p:spPr>
          <a:xfrm>
            <a:off x="8343524" y="3008245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CD2EEEB-048E-437A-A9F1-2885032661B5}"/>
              </a:ext>
            </a:extLst>
          </p:cNvPr>
          <p:cNvSpPr/>
          <p:nvPr/>
        </p:nvSpPr>
        <p:spPr>
          <a:xfrm>
            <a:off x="4349655" y="3008245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1BDB0FF-5F33-4977-989B-2F7919E1C973}"/>
              </a:ext>
            </a:extLst>
          </p:cNvPr>
          <p:cNvSpPr/>
          <p:nvPr/>
        </p:nvSpPr>
        <p:spPr>
          <a:xfrm>
            <a:off x="231007" y="2977045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AEACFB7-0826-454C-89C9-0BED475EEAA0}"/>
              </a:ext>
            </a:extLst>
          </p:cNvPr>
          <p:cNvSpPr/>
          <p:nvPr/>
        </p:nvSpPr>
        <p:spPr>
          <a:xfrm>
            <a:off x="8343524" y="1033670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F0D6492-1829-4572-8303-E4577294B123}"/>
              </a:ext>
            </a:extLst>
          </p:cNvPr>
          <p:cNvSpPr/>
          <p:nvPr/>
        </p:nvSpPr>
        <p:spPr>
          <a:xfrm>
            <a:off x="4311555" y="1046922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8020A13-27C4-449F-ADE7-2A6541F0B886}"/>
              </a:ext>
            </a:extLst>
          </p:cNvPr>
          <p:cNvSpPr/>
          <p:nvPr/>
        </p:nvSpPr>
        <p:spPr>
          <a:xfrm>
            <a:off x="1842052" y="250003"/>
            <a:ext cx="10118941" cy="515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968533B-CD76-4812-B6D4-2F85EAFE7CAD}"/>
              </a:ext>
            </a:extLst>
          </p:cNvPr>
          <p:cNvGrpSpPr/>
          <p:nvPr/>
        </p:nvGrpSpPr>
        <p:grpSpPr>
          <a:xfrm>
            <a:off x="231007" y="250003"/>
            <a:ext cx="1287271" cy="515650"/>
            <a:chOff x="0" y="0"/>
            <a:chExt cx="1287271" cy="51565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1ED712C-84C6-475C-992D-648B518A8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11872" cy="51565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CDE0EC0-BE1C-4853-AD32-EF11B844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314" y="152813"/>
              <a:ext cx="715957" cy="198586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61D1F2-230C-4936-924D-E3D269FD87F7}"/>
              </a:ext>
            </a:extLst>
          </p:cNvPr>
          <p:cNvSpPr txBox="1"/>
          <p:nvPr/>
        </p:nvSpPr>
        <p:spPr>
          <a:xfrm>
            <a:off x="1709530" y="131076"/>
            <a:ext cx="10349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Projeto: Sistema controle Bibliotecas		Criado por: Equipe Integra	Data: 11/06/2020		Versão 1.0</a:t>
            </a:r>
          </a:p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C03823-C25E-4D9D-9E00-F3319F1271A8}"/>
              </a:ext>
            </a:extLst>
          </p:cNvPr>
          <p:cNvSpPr/>
          <p:nvPr/>
        </p:nvSpPr>
        <p:spPr>
          <a:xfrm>
            <a:off x="231007" y="1042226"/>
            <a:ext cx="3617471" cy="1736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4431263" y="1221091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ATIVIDADES CHAVE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406677C-B8A6-43B5-B884-2F439182C845}"/>
              </a:ext>
            </a:extLst>
          </p:cNvPr>
          <p:cNvSpPr/>
          <p:nvPr/>
        </p:nvSpPr>
        <p:spPr>
          <a:xfrm>
            <a:off x="335279" y="1225520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PARCEIROS CHAVE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61A9C22-93E2-472D-B1F7-1FDD240BA0A0}"/>
              </a:ext>
            </a:extLst>
          </p:cNvPr>
          <p:cNvSpPr/>
          <p:nvPr/>
        </p:nvSpPr>
        <p:spPr>
          <a:xfrm>
            <a:off x="8459478" y="1228425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PROPOSTA DE VALOR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02E133-BE1B-4B3C-BA26-3C1AD2C9DCB8}"/>
              </a:ext>
            </a:extLst>
          </p:cNvPr>
          <p:cNvSpPr/>
          <p:nvPr/>
        </p:nvSpPr>
        <p:spPr>
          <a:xfrm>
            <a:off x="357764" y="3184574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RELACIONAMENTO CLIENTE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CC5B4EB-00C7-4591-91A4-A83E574E5731}"/>
              </a:ext>
            </a:extLst>
          </p:cNvPr>
          <p:cNvSpPr/>
          <p:nvPr/>
        </p:nvSpPr>
        <p:spPr>
          <a:xfrm>
            <a:off x="4458941" y="3200261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SEGUIMENTO DE CLIENTES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8AAF8F-452A-4877-BC99-A680EC90B294}"/>
              </a:ext>
            </a:extLst>
          </p:cNvPr>
          <p:cNvSpPr/>
          <p:nvPr/>
        </p:nvSpPr>
        <p:spPr>
          <a:xfrm>
            <a:off x="436677" y="5117333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CANAIS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FAC171-DF11-4D11-8AD8-9C9F839B07E0}"/>
              </a:ext>
            </a:extLst>
          </p:cNvPr>
          <p:cNvSpPr/>
          <p:nvPr/>
        </p:nvSpPr>
        <p:spPr>
          <a:xfrm>
            <a:off x="8567528" y="3195958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RECURSOS CHAVE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4C705E-C739-440F-ADC0-1B7A9458ED57}"/>
              </a:ext>
            </a:extLst>
          </p:cNvPr>
          <p:cNvSpPr/>
          <p:nvPr/>
        </p:nvSpPr>
        <p:spPr>
          <a:xfrm>
            <a:off x="4458941" y="5161275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ESTRUTURA DE CUSTOS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2D2822-3114-44A8-BF42-F3795C20A28F}"/>
              </a:ext>
            </a:extLst>
          </p:cNvPr>
          <p:cNvSpPr/>
          <p:nvPr/>
        </p:nvSpPr>
        <p:spPr>
          <a:xfrm>
            <a:off x="8567528" y="5159423"/>
            <a:ext cx="360000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itchFamily="34" charset="0"/>
              </a:rPr>
              <a:t>FLUXO DE RECEITAS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B07832F-3E9D-4B1F-8694-BB033C7A30D7}"/>
              </a:ext>
            </a:extLst>
          </p:cNvPr>
          <p:cNvSpPr txBox="1"/>
          <p:nvPr/>
        </p:nvSpPr>
        <p:spPr>
          <a:xfrm>
            <a:off x="436677" y="1477291"/>
            <a:ext cx="318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Godofredo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Senai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Fatesg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6B38123-7785-4326-8AC8-FE46FD484492}"/>
              </a:ext>
            </a:extLst>
          </p:cNvPr>
          <p:cNvSpPr txBox="1"/>
          <p:nvPr/>
        </p:nvSpPr>
        <p:spPr>
          <a:xfrm>
            <a:off x="4528878" y="3467549"/>
            <a:ext cx="3182823" cy="112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9C9691-68AD-41F5-B4F3-37A6CAE92170}"/>
              </a:ext>
            </a:extLst>
          </p:cNvPr>
          <p:cNvSpPr txBox="1"/>
          <p:nvPr/>
        </p:nvSpPr>
        <p:spPr>
          <a:xfrm>
            <a:off x="8567528" y="3467549"/>
            <a:ext cx="3182823" cy="112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4CC59E7-3E50-4FB9-A3E3-8D768770B52A}"/>
              </a:ext>
            </a:extLst>
          </p:cNvPr>
          <p:cNvSpPr txBox="1"/>
          <p:nvPr/>
        </p:nvSpPr>
        <p:spPr>
          <a:xfrm>
            <a:off x="4528878" y="5371461"/>
            <a:ext cx="3182823" cy="112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4A8F16A-629F-4EA6-9F28-ED04658092B2}"/>
              </a:ext>
            </a:extLst>
          </p:cNvPr>
          <p:cNvSpPr txBox="1"/>
          <p:nvPr/>
        </p:nvSpPr>
        <p:spPr>
          <a:xfrm>
            <a:off x="8567528" y="5371461"/>
            <a:ext cx="3182823" cy="112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F1EFB52-5B4A-4408-8C3F-868DB73867AF}"/>
              </a:ext>
            </a:extLst>
          </p:cNvPr>
          <p:cNvSpPr txBox="1"/>
          <p:nvPr/>
        </p:nvSpPr>
        <p:spPr>
          <a:xfrm>
            <a:off x="436677" y="5371461"/>
            <a:ext cx="3182823" cy="112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29268DF-00B1-4953-A44F-EDEFF8521EC6}"/>
              </a:ext>
            </a:extLst>
          </p:cNvPr>
          <p:cNvSpPr txBox="1"/>
          <p:nvPr/>
        </p:nvSpPr>
        <p:spPr>
          <a:xfrm>
            <a:off x="4528878" y="1477291"/>
            <a:ext cx="3182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Desenvolvimento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Implantação de software e processo de controle para bibliotecas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Treinamento para usuários do sistema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C9ECC0-9660-491F-8459-82C5195876C2}"/>
              </a:ext>
            </a:extLst>
          </p:cNvPr>
          <p:cNvSpPr txBox="1"/>
          <p:nvPr/>
        </p:nvSpPr>
        <p:spPr>
          <a:xfrm>
            <a:off x="8560847" y="1477291"/>
            <a:ext cx="318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de acervo bibliográfico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Automatização dos processos de empréstimos, reservas e cobrança de multas por atraso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A2329B8-2DEA-47A4-A74D-C73DD3F84F2B}"/>
              </a:ext>
            </a:extLst>
          </p:cNvPr>
          <p:cNvSpPr txBox="1"/>
          <p:nvPr/>
        </p:nvSpPr>
        <p:spPr>
          <a:xfrm>
            <a:off x="436677" y="3479688"/>
            <a:ext cx="318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captado através de network em faculdade Senai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Fatesg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786D6E-106F-42C3-9D92-EF0BB7458332}"/>
              </a:ext>
            </a:extLst>
          </p:cNvPr>
          <p:cNvSpPr txBox="1"/>
          <p:nvPr/>
        </p:nvSpPr>
        <p:spPr>
          <a:xfrm>
            <a:off x="4528877" y="3479688"/>
            <a:ext cx="318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Bibliotecas com acervo voltado para a área de direito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E9CEC72-741E-4DF1-9A85-CD21D43B3BC5}"/>
              </a:ext>
            </a:extLst>
          </p:cNvPr>
          <p:cNvSpPr txBox="1"/>
          <p:nvPr/>
        </p:nvSpPr>
        <p:spPr>
          <a:xfrm>
            <a:off x="8560846" y="3479688"/>
            <a:ext cx="3182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Desenvolvedores de software em linguagem Java e noções em POO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Analistas de requisitos de 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17ACA46-97F1-4A4F-A653-F7F25982AC39}"/>
              </a:ext>
            </a:extLst>
          </p:cNvPr>
          <p:cNvSpPr txBox="1"/>
          <p:nvPr/>
        </p:nvSpPr>
        <p:spPr>
          <a:xfrm>
            <a:off x="436677" y="5345554"/>
            <a:ext cx="318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E-mail e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whatsApp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0E1821-380E-410D-AC93-FA8AB6879188}"/>
              </a:ext>
            </a:extLst>
          </p:cNvPr>
          <p:cNvSpPr txBox="1"/>
          <p:nvPr/>
        </p:nvSpPr>
        <p:spPr>
          <a:xfrm>
            <a:off x="4528877" y="5411345"/>
            <a:ext cx="3182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Hora programadores para desenvolvimento do 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Hora analistas para levantamento de requisitos e definição dos processos do sistema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14FCFFA-8E68-4F2E-9C50-4264FF117F2D}"/>
              </a:ext>
            </a:extLst>
          </p:cNvPr>
          <p:cNvSpPr txBox="1"/>
          <p:nvPr/>
        </p:nvSpPr>
        <p:spPr>
          <a:xfrm>
            <a:off x="8567527" y="5411345"/>
            <a:ext cx="318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Desenvolvimento do 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Manutenção do SW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48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Lima</dc:creator>
  <cp:lastModifiedBy>Marcos Lima</cp:lastModifiedBy>
  <cp:revision>4</cp:revision>
  <dcterms:created xsi:type="dcterms:W3CDTF">2020-06-11T22:06:05Z</dcterms:created>
  <dcterms:modified xsi:type="dcterms:W3CDTF">2020-06-11T22:29:41Z</dcterms:modified>
</cp:coreProperties>
</file>