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F3E4E-9577-2FBF-A124-540203D8CED0}" v="1" dt="2019-10-23T16:05:45.462"/>
    <p1510:client id="{575CF646-4917-4FA4-8BBF-4D0992FB9AAA}" v="33" dt="2019-10-23T21:44:39.915"/>
    <p1510:client id="{5A5C0B18-CD62-0FAC-EB52-8F3260E64CFB}" v="6" dt="2019-10-21T22:28:02.360"/>
    <p1510:client id="{5AE370D7-511F-4438-9F20-36BC2D16AD48}" v="215" dt="2019-10-22T19:33:54.572"/>
    <p1510:client id="{BBFB85BB-7FA3-3C1C-40F5-A24E22A90EAA}" v="278" dt="2019-10-23T11:56:3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358866-9DC7-4085-B66E-78F0AA5472F9}"/>
              </a:ext>
            </a:extLst>
          </p:cNvPr>
          <p:cNvSpPr/>
          <p:nvPr/>
        </p:nvSpPr>
        <p:spPr>
          <a:xfrm>
            <a:off x="644732" y="797611"/>
            <a:ext cx="10924529" cy="5122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cs typeface="Calibri" panose="020F0502020204030204"/>
              </a:rPr>
              <a:t>Top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DE75F4-9D9E-4DA7-AF23-D95221D99E4E}"/>
              </a:ext>
            </a:extLst>
          </p:cNvPr>
          <p:cNvSpPr/>
          <p:nvPr/>
        </p:nvSpPr>
        <p:spPr>
          <a:xfrm>
            <a:off x="4015301" y="1232678"/>
            <a:ext cx="6985095" cy="4509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cs typeface="Calibri" panose="020F0502020204030204"/>
              </a:rPr>
              <a:t>Test</a:t>
            </a:r>
            <a:endParaRPr lang="pt-BR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12289AA-5B4C-4301-BE56-94ABD4301BEE}"/>
              </a:ext>
            </a:extLst>
          </p:cNvPr>
          <p:cNvSpPr/>
          <p:nvPr/>
        </p:nvSpPr>
        <p:spPr>
          <a:xfrm>
            <a:off x="781758" y="1229284"/>
            <a:ext cx="1536491" cy="45095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DUT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BF5EC2-2183-4F13-AAED-D5064C93713C}"/>
              </a:ext>
            </a:extLst>
          </p:cNvPr>
          <p:cNvSpPr/>
          <p:nvPr/>
        </p:nvSpPr>
        <p:spPr>
          <a:xfrm>
            <a:off x="4613345" y="1892891"/>
            <a:ext cx="2832006" cy="1106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dirty="0" err="1">
                <a:cs typeface="Calibri" panose="020F0502020204030204"/>
              </a:rPr>
              <a:t>Agent_out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7FC0879-52FC-482D-8A98-9396BD53F59A}"/>
              </a:ext>
            </a:extLst>
          </p:cNvPr>
          <p:cNvSpPr/>
          <p:nvPr/>
        </p:nvSpPr>
        <p:spPr>
          <a:xfrm>
            <a:off x="8140192" y="1652442"/>
            <a:ext cx="2582460" cy="216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err="1">
                <a:cs typeface="Calibri" panose="020F0502020204030204"/>
              </a:rPr>
              <a:t>Score_Board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6621FD-5823-40E7-AD3A-883F657DD9B6}"/>
              </a:ext>
            </a:extLst>
          </p:cNvPr>
          <p:cNvSpPr/>
          <p:nvPr/>
        </p:nvSpPr>
        <p:spPr>
          <a:xfrm>
            <a:off x="4622206" y="3945468"/>
            <a:ext cx="2823146" cy="1611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 err="1">
                <a:cs typeface="Calibri" panose="020F0502020204030204"/>
              </a:rPr>
              <a:t>Agent_in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7215B9-42A9-4D9B-B016-703EEF7941DF}"/>
              </a:ext>
            </a:extLst>
          </p:cNvPr>
          <p:cNvSpPr/>
          <p:nvPr/>
        </p:nvSpPr>
        <p:spPr>
          <a:xfrm>
            <a:off x="8219935" y="4001917"/>
            <a:ext cx="1598949" cy="899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 panose="020F0502020204030204"/>
              </a:rPr>
              <a:t>Coverage</a:t>
            </a:r>
            <a:endParaRPr lang="pt-BR" dirty="0" err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7A3AAF-B5D2-413E-A6FB-C990222F810F}"/>
              </a:ext>
            </a:extLst>
          </p:cNvPr>
          <p:cNvSpPr/>
          <p:nvPr/>
        </p:nvSpPr>
        <p:spPr>
          <a:xfrm>
            <a:off x="4758055" y="2242700"/>
            <a:ext cx="1424064" cy="52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/>
              </a:rPr>
              <a:t>Monitor_out</a:t>
            </a:r>
            <a:endParaRPr lang="pt-BR" dirty="0" err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61FA59-7E2E-46F8-B41D-BA661E582DEF}"/>
              </a:ext>
            </a:extLst>
          </p:cNvPr>
          <p:cNvSpPr/>
          <p:nvPr/>
        </p:nvSpPr>
        <p:spPr>
          <a:xfrm>
            <a:off x="9092802" y="2049457"/>
            <a:ext cx="1361605" cy="549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Comparador</a:t>
            </a:r>
            <a:endParaRPr lang="pt-BR" dirty="0"/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3CA93FC7-94E6-4796-9C36-6AE385EE600A}"/>
              </a:ext>
            </a:extLst>
          </p:cNvPr>
          <p:cNvSpPr/>
          <p:nvPr/>
        </p:nvSpPr>
        <p:spPr>
          <a:xfrm>
            <a:off x="2369585" y="2068777"/>
            <a:ext cx="1598949" cy="836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cs typeface="Calibri"/>
              </a:rPr>
              <a:t>Interface_out</a:t>
            </a:r>
            <a:endParaRPr lang="pt-BR" sz="1400" dirty="0" err="1"/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F780B2D5-5982-46FD-A0D9-CADC14354BD9}"/>
              </a:ext>
            </a:extLst>
          </p:cNvPr>
          <p:cNvSpPr/>
          <p:nvPr/>
        </p:nvSpPr>
        <p:spPr>
          <a:xfrm>
            <a:off x="2369584" y="4234214"/>
            <a:ext cx="1598949" cy="836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cs typeface="Calibri"/>
              </a:rPr>
              <a:t>Interface_in</a:t>
            </a:r>
            <a:endParaRPr lang="pt-BR" sz="1400" dirty="0" err="1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E99FACA-3237-4EA8-89DC-3B9CD1719339}"/>
              </a:ext>
            </a:extLst>
          </p:cNvPr>
          <p:cNvSpPr/>
          <p:nvPr/>
        </p:nvSpPr>
        <p:spPr>
          <a:xfrm>
            <a:off x="7718793" y="4573328"/>
            <a:ext cx="177210" cy="912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D41716A-FC7E-4AD7-ABB4-8BF5EEC05E5E}"/>
              </a:ext>
            </a:extLst>
          </p:cNvPr>
          <p:cNvSpPr/>
          <p:nvPr/>
        </p:nvSpPr>
        <p:spPr>
          <a:xfrm>
            <a:off x="7719901" y="5327574"/>
            <a:ext cx="2383464" cy="15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DE769116-79EA-469C-8655-987E422160BA}"/>
              </a:ext>
            </a:extLst>
          </p:cNvPr>
          <p:cNvSpPr/>
          <p:nvPr/>
        </p:nvSpPr>
        <p:spPr>
          <a:xfrm flipH="1">
            <a:off x="2942755" y="4939442"/>
            <a:ext cx="2684721" cy="717698"/>
          </a:xfrm>
          <a:prstGeom prst="curved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D75595-B1CD-4043-926D-E3A67EC47EF4}"/>
              </a:ext>
            </a:extLst>
          </p:cNvPr>
          <p:cNvSpPr/>
          <p:nvPr/>
        </p:nvSpPr>
        <p:spPr>
          <a:xfrm>
            <a:off x="4763520" y="4898751"/>
            <a:ext cx="874426" cy="549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Driver</a:t>
            </a:r>
            <a:endParaRPr lang="pt-BR" dirty="0"/>
          </a:p>
        </p:txBody>
      </p:sp>
      <p:sp>
        <p:nvSpPr>
          <p:cNvPr id="33" name="Seta: Curva para Baixo 32">
            <a:extLst>
              <a:ext uri="{FF2B5EF4-FFF2-40B4-BE49-F238E27FC236}">
                <a16:creationId xmlns:a16="http://schemas.microsoft.com/office/drawing/2014/main" id="{EF3F2D4E-370A-4259-9F00-6C2BC4E3F48D}"/>
              </a:ext>
            </a:extLst>
          </p:cNvPr>
          <p:cNvSpPr/>
          <p:nvPr/>
        </p:nvSpPr>
        <p:spPr>
          <a:xfrm>
            <a:off x="3050188" y="3724634"/>
            <a:ext cx="2977115" cy="505046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Seta: Curva para Baixo 33">
            <a:extLst>
              <a:ext uri="{FF2B5EF4-FFF2-40B4-BE49-F238E27FC236}">
                <a16:creationId xmlns:a16="http://schemas.microsoft.com/office/drawing/2014/main" id="{65430A0F-24F7-4E99-A6F5-55E4DCD4A96A}"/>
              </a:ext>
            </a:extLst>
          </p:cNvPr>
          <p:cNvSpPr/>
          <p:nvPr/>
        </p:nvSpPr>
        <p:spPr>
          <a:xfrm>
            <a:off x="3059048" y="1715341"/>
            <a:ext cx="2977115" cy="505046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2DC69AC4-5E04-448B-8E69-F4F39593B87C}"/>
              </a:ext>
            </a:extLst>
          </p:cNvPr>
          <p:cNvSpPr/>
          <p:nvPr/>
        </p:nvSpPr>
        <p:spPr>
          <a:xfrm>
            <a:off x="9688454" y="2493335"/>
            <a:ext cx="194087" cy="1824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69FBB9D6-157B-420F-8FF4-FF68FB1935F5}"/>
              </a:ext>
            </a:extLst>
          </p:cNvPr>
          <p:cNvSpPr/>
          <p:nvPr/>
        </p:nvSpPr>
        <p:spPr>
          <a:xfrm>
            <a:off x="9669221" y="2599774"/>
            <a:ext cx="221512" cy="7974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5FE5903-F466-4800-8B07-AD119BD8FF2B}"/>
              </a:ext>
            </a:extLst>
          </p:cNvPr>
          <p:cNvSpPr/>
          <p:nvPr/>
        </p:nvSpPr>
        <p:spPr>
          <a:xfrm>
            <a:off x="9092802" y="2936375"/>
            <a:ext cx="1361605" cy="549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/>
              </a:rPr>
              <a:t>Ref_mod</a:t>
            </a:r>
            <a:endParaRPr lang="pt-BR" dirty="0" err="1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4D87613-8B23-4624-BC13-ABC2ABAD6517}"/>
              </a:ext>
            </a:extLst>
          </p:cNvPr>
          <p:cNvSpPr/>
          <p:nvPr/>
        </p:nvSpPr>
        <p:spPr>
          <a:xfrm>
            <a:off x="9957502" y="3397524"/>
            <a:ext cx="175944" cy="14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622BF8E5-AA1E-494A-9B7E-1575ED89C7E1}"/>
              </a:ext>
            </a:extLst>
          </p:cNvPr>
          <p:cNvSpPr/>
          <p:nvPr/>
        </p:nvSpPr>
        <p:spPr>
          <a:xfrm>
            <a:off x="9949432" y="3473638"/>
            <a:ext cx="186072" cy="3366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60F9188-3987-4F44-9226-C89E16C73DFD}"/>
              </a:ext>
            </a:extLst>
          </p:cNvPr>
          <p:cNvSpPr/>
          <p:nvPr/>
        </p:nvSpPr>
        <p:spPr>
          <a:xfrm>
            <a:off x="9951454" y="3725360"/>
            <a:ext cx="188040" cy="176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Cima 25">
            <a:extLst>
              <a:ext uri="{FF2B5EF4-FFF2-40B4-BE49-F238E27FC236}">
                <a16:creationId xmlns:a16="http://schemas.microsoft.com/office/drawing/2014/main" id="{386B1674-D87E-4BB6-844B-9677097989AE}"/>
              </a:ext>
            </a:extLst>
          </p:cNvPr>
          <p:cNvSpPr/>
          <p:nvPr/>
        </p:nvSpPr>
        <p:spPr>
          <a:xfrm>
            <a:off x="9902915" y="3816982"/>
            <a:ext cx="274675" cy="16657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2BFF428-F6A0-4D82-96BE-45415C8A087D}"/>
              </a:ext>
            </a:extLst>
          </p:cNvPr>
          <p:cNvSpPr/>
          <p:nvPr/>
        </p:nvSpPr>
        <p:spPr>
          <a:xfrm>
            <a:off x="8171344" y="4570340"/>
            <a:ext cx="145706" cy="1642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4E38FE5-335F-4B9C-AA91-1EF1C9C0D625}"/>
              </a:ext>
            </a:extLst>
          </p:cNvPr>
          <p:cNvSpPr/>
          <p:nvPr/>
        </p:nvSpPr>
        <p:spPr>
          <a:xfrm>
            <a:off x="7443125" y="4491385"/>
            <a:ext cx="779722" cy="30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2B7EA12-CAF4-4EC7-8108-A4E0A9D81A2E}"/>
              </a:ext>
            </a:extLst>
          </p:cNvPr>
          <p:cNvSpPr/>
          <p:nvPr/>
        </p:nvSpPr>
        <p:spPr>
          <a:xfrm>
            <a:off x="8141106" y="4141802"/>
            <a:ext cx="169896" cy="1703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Dobrada para Cima 28">
            <a:extLst>
              <a:ext uri="{FF2B5EF4-FFF2-40B4-BE49-F238E27FC236}">
                <a16:creationId xmlns:a16="http://schemas.microsoft.com/office/drawing/2014/main" id="{5EFAC97B-9776-489B-984E-52843DB389B4}"/>
              </a:ext>
            </a:extLst>
          </p:cNvPr>
          <p:cNvSpPr/>
          <p:nvPr/>
        </p:nvSpPr>
        <p:spPr>
          <a:xfrm rot="5400000">
            <a:off x="7020920" y="3155166"/>
            <a:ext cx="1869555" cy="5316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0B80D8-8E80-4182-93DA-6716CF2E13A6}"/>
              </a:ext>
            </a:extLst>
          </p:cNvPr>
          <p:cNvSpPr/>
          <p:nvPr/>
        </p:nvSpPr>
        <p:spPr>
          <a:xfrm>
            <a:off x="9009431" y="2426105"/>
            <a:ext cx="169896" cy="176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661ABF8-B027-4DAC-8FD7-01ECA6D542D9}"/>
              </a:ext>
            </a:extLst>
          </p:cNvPr>
          <p:cNvSpPr/>
          <p:nvPr/>
        </p:nvSpPr>
        <p:spPr>
          <a:xfrm>
            <a:off x="8168577" y="2381488"/>
            <a:ext cx="921489" cy="256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25A094C-2A5A-4BB6-991D-9881BF2386B3}"/>
              </a:ext>
            </a:extLst>
          </p:cNvPr>
          <p:cNvSpPr/>
          <p:nvPr/>
        </p:nvSpPr>
        <p:spPr>
          <a:xfrm>
            <a:off x="8064596" y="2428919"/>
            <a:ext cx="163849" cy="1582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DF36688-DCA7-40B4-BFBB-0DB90060D190}"/>
              </a:ext>
            </a:extLst>
          </p:cNvPr>
          <p:cNvSpPr/>
          <p:nvPr/>
        </p:nvSpPr>
        <p:spPr>
          <a:xfrm>
            <a:off x="7443125" y="2356013"/>
            <a:ext cx="691116" cy="31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3838BA7-89A8-42F5-B4FD-C74F5D3295BB}"/>
              </a:ext>
            </a:extLst>
          </p:cNvPr>
          <p:cNvSpPr/>
          <p:nvPr/>
        </p:nvSpPr>
        <p:spPr>
          <a:xfrm>
            <a:off x="5521485" y="5111513"/>
            <a:ext cx="149784" cy="1590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1CAC0FAA-C33C-4A3F-A711-78E778F5FD94}"/>
              </a:ext>
            </a:extLst>
          </p:cNvPr>
          <p:cNvSpPr/>
          <p:nvPr/>
        </p:nvSpPr>
        <p:spPr>
          <a:xfrm>
            <a:off x="5627328" y="5082822"/>
            <a:ext cx="983511" cy="212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B4C2E-D90F-4A8C-821A-2D8EA6C10C33}"/>
              </a:ext>
            </a:extLst>
          </p:cNvPr>
          <p:cNvSpPr/>
          <p:nvPr/>
        </p:nvSpPr>
        <p:spPr>
          <a:xfrm>
            <a:off x="6037683" y="4898750"/>
            <a:ext cx="1186721" cy="549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/>
              </a:rPr>
              <a:t>Sequencer</a:t>
            </a:r>
            <a:endParaRPr lang="pt-BR" dirty="0" err="1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A4CBE6F-A3F9-4B78-A460-395A5F24FFBA}"/>
              </a:ext>
            </a:extLst>
          </p:cNvPr>
          <p:cNvSpPr/>
          <p:nvPr/>
        </p:nvSpPr>
        <p:spPr>
          <a:xfrm>
            <a:off x="5967900" y="5110827"/>
            <a:ext cx="157801" cy="164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Decisão 45">
            <a:extLst>
              <a:ext uri="{FF2B5EF4-FFF2-40B4-BE49-F238E27FC236}">
                <a16:creationId xmlns:a16="http://schemas.microsoft.com/office/drawing/2014/main" id="{B0CF4D92-2610-4CAF-8EF2-D9B597CA4BBA}"/>
              </a:ext>
            </a:extLst>
          </p:cNvPr>
          <p:cNvSpPr/>
          <p:nvPr/>
        </p:nvSpPr>
        <p:spPr>
          <a:xfrm>
            <a:off x="7369646" y="4534969"/>
            <a:ext cx="154989" cy="20773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063530B8-8DC6-4444-981A-3D559CD72C96}"/>
              </a:ext>
            </a:extLst>
          </p:cNvPr>
          <p:cNvSpPr/>
          <p:nvPr/>
        </p:nvSpPr>
        <p:spPr>
          <a:xfrm>
            <a:off x="6183833" y="4490279"/>
            <a:ext cx="1258185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F021AD-4702-4318-94F8-02D6A43D8C51}"/>
              </a:ext>
            </a:extLst>
          </p:cNvPr>
          <p:cNvSpPr/>
          <p:nvPr/>
        </p:nvSpPr>
        <p:spPr>
          <a:xfrm>
            <a:off x="4758054" y="4268695"/>
            <a:ext cx="1424064" cy="52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cs typeface="Calibri"/>
              </a:rPr>
              <a:t>Monitor_in</a:t>
            </a:r>
            <a:endParaRPr lang="pt-BR" dirty="0" err="1"/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D5428DEB-72B6-4691-9389-081D50E43135}"/>
              </a:ext>
            </a:extLst>
          </p:cNvPr>
          <p:cNvSpPr/>
          <p:nvPr/>
        </p:nvSpPr>
        <p:spPr>
          <a:xfrm>
            <a:off x="6105414" y="4528923"/>
            <a:ext cx="142893" cy="189587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Decisão 46">
            <a:extLst>
              <a:ext uri="{FF2B5EF4-FFF2-40B4-BE49-F238E27FC236}">
                <a16:creationId xmlns:a16="http://schemas.microsoft.com/office/drawing/2014/main" id="{3C904CE3-B5A2-47BF-B475-0E9FED70215C}"/>
              </a:ext>
            </a:extLst>
          </p:cNvPr>
          <p:cNvSpPr/>
          <p:nvPr/>
        </p:nvSpPr>
        <p:spPr>
          <a:xfrm>
            <a:off x="7381743" y="2432649"/>
            <a:ext cx="118703" cy="14725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0C973F27-FCF7-4FB9-8280-30A9685A8F56}"/>
              </a:ext>
            </a:extLst>
          </p:cNvPr>
          <p:cNvSpPr/>
          <p:nvPr/>
        </p:nvSpPr>
        <p:spPr>
          <a:xfrm>
            <a:off x="6186048" y="2383702"/>
            <a:ext cx="1258185" cy="23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Decisão 44">
            <a:extLst>
              <a:ext uri="{FF2B5EF4-FFF2-40B4-BE49-F238E27FC236}">
                <a16:creationId xmlns:a16="http://schemas.microsoft.com/office/drawing/2014/main" id="{3C919EEC-E3CF-41FF-B99C-ECF8E9ED8DDF}"/>
              </a:ext>
            </a:extLst>
          </p:cNvPr>
          <p:cNvSpPr/>
          <p:nvPr/>
        </p:nvSpPr>
        <p:spPr>
          <a:xfrm>
            <a:off x="6123557" y="2423787"/>
            <a:ext cx="112655" cy="15934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Decisão 47">
            <a:extLst>
              <a:ext uri="{FF2B5EF4-FFF2-40B4-BE49-F238E27FC236}">
                <a16:creationId xmlns:a16="http://schemas.microsoft.com/office/drawing/2014/main" id="{1450E588-3486-4E09-89B2-2DE6BDED381B}"/>
              </a:ext>
            </a:extLst>
          </p:cNvPr>
          <p:cNvSpPr/>
          <p:nvPr/>
        </p:nvSpPr>
        <p:spPr>
          <a:xfrm>
            <a:off x="9696715" y="2830525"/>
            <a:ext cx="154988" cy="213777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359</cp:revision>
  <dcterms:created xsi:type="dcterms:W3CDTF">2019-10-21T22:14:37Z</dcterms:created>
  <dcterms:modified xsi:type="dcterms:W3CDTF">2019-10-23T21:45:13Z</dcterms:modified>
</cp:coreProperties>
</file>