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295" r:id="rId5"/>
    <p:sldId id="297" r:id="rId6"/>
    <p:sldId id="29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169"/>
    <a:srgbClr val="0F2168"/>
    <a:srgbClr val="222C5F"/>
    <a:srgbClr val="0A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B8E87-EBB9-4833-8617-DDC79782A92C}" v="24" dt="2019-10-04T13:36:11.911"/>
    <p1510:client id="{B3608B05-D578-BC3A-BECC-33A662CB7B48}" v="469" dt="2019-10-23T20:46:0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de França Nóbrega" userId="S::vinicius.nobrega@embedded.ufcg.edu.br::2fefa25b-3b97-4cd0-b9a4-0f1ef21872c0" providerId="AD" clId="Web-{B3608B05-D578-BC3A-BECC-33A662CB7B48}"/>
    <pc:docChg chg="modSld">
      <pc:chgData name="Vinicius de França Nóbrega" userId="S::vinicius.nobrega@embedded.ufcg.edu.br::2fefa25b-3b97-4cd0-b9a4-0f1ef21872c0" providerId="AD" clId="Web-{B3608B05-D578-BC3A-BECC-33A662CB7B48}" dt="2019-10-23T20:46:04.272" v="447" actId="1076"/>
      <pc:docMkLst>
        <pc:docMk/>
      </pc:docMkLst>
      <pc:sldChg chg="addSp delSp modSp">
        <pc:chgData name="Vinicius de França Nóbrega" userId="S::vinicius.nobrega@embedded.ufcg.edu.br::2fefa25b-3b97-4cd0-b9a4-0f1ef21872c0" providerId="AD" clId="Web-{B3608B05-D578-BC3A-BECC-33A662CB7B48}" dt="2019-10-23T20:46:04.272" v="447" actId="1076"/>
        <pc:sldMkLst>
          <pc:docMk/>
          <pc:sldMk cId="1329532422" sldId="297"/>
        </pc:sldMkLst>
        <pc:spChg chg="del">
          <ac:chgData name="Vinicius de França Nóbrega" userId="S::vinicius.nobrega@embedded.ufcg.edu.br::2fefa25b-3b97-4cd0-b9a4-0f1ef21872c0" providerId="AD" clId="Web-{B3608B05-D578-BC3A-BECC-33A662CB7B48}" dt="2019-10-23T20:20:29.908" v="0"/>
          <ac:spMkLst>
            <pc:docMk/>
            <pc:sldMk cId="1329532422" sldId="297"/>
            <ac:spMk id="2" creationId="{DED6E52E-4376-4435-84F1-2815CA209ABB}"/>
          </ac:spMkLst>
        </pc:spChg>
        <pc:spChg chg="mod">
          <ac:chgData name="Vinicius de França Nóbrega" userId="S::vinicius.nobrega@embedded.ufcg.edu.br::2fefa25b-3b97-4cd0-b9a4-0f1ef21872c0" providerId="AD" clId="Web-{B3608B05-D578-BC3A-BECC-33A662CB7B48}" dt="2019-10-23T20:30:25.966" v="185"/>
          <ac:spMkLst>
            <pc:docMk/>
            <pc:sldMk cId="1329532422" sldId="297"/>
            <ac:spMk id="4" creationId="{ACA968A4-3D63-464E-9908-074BEDB8276C}"/>
          </ac:spMkLst>
        </pc:spChg>
        <pc:spChg chg="add mod ord">
          <ac:chgData name="Vinicius de França Nóbrega" userId="S::vinicius.nobrega@embedded.ufcg.edu.br::2fefa25b-3b97-4cd0-b9a4-0f1ef21872c0" providerId="AD" clId="Web-{B3608B05-D578-BC3A-BECC-33A662CB7B48}" dt="2019-10-23T20:27:25.780" v="97" actId="1076"/>
          <ac:spMkLst>
            <pc:docMk/>
            <pc:sldMk cId="1329532422" sldId="297"/>
            <ac:spMk id="5" creationId="{D5F34B9F-7707-4A7C-8CB5-A26273B51000}"/>
          </ac:spMkLst>
        </pc:spChg>
        <pc:spChg chg="add mod ord">
          <ac:chgData name="Vinicius de França Nóbrega" userId="S::vinicius.nobrega@embedded.ufcg.edu.br::2fefa25b-3b97-4cd0-b9a4-0f1ef21872c0" providerId="AD" clId="Web-{B3608B05-D578-BC3A-BECC-33A662CB7B48}" dt="2019-10-23T20:28:13.905" v="133" actId="1076"/>
          <ac:spMkLst>
            <pc:docMk/>
            <pc:sldMk cId="1329532422" sldId="297"/>
            <ac:spMk id="6" creationId="{33796AFF-57C3-4624-BE7B-BB2A3A3C0D3A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2:33.700" v="228"/>
          <ac:spMkLst>
            <pc:docMk/>
            <pc:sldMk cId="1329532422" sldId="297"/>
            <ac:spMk id="7" creationId="{0D733FEB-E467-4B99-BDAF-C33B82B57907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7:32.092" v="99" actId="1076"/>
          <ac:spMkLst>
            <pc:docMk/>
            <pc:sldMk cId="1329532422" sldId="297"/>
            <ac:spMk id="8" creationId="{6EE8C534-7CE8-4B11-88C5-1C31C6775345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6:50.936" v="93"/>
          <ac:spMkLst>
            <pc:docMk/>
            <pc:sldMk cId="1329532422" sldId="297"/>
            <ac:spMk id="9" creationId="{D1010FE7-4B80-4219-8885-B0256F24AB93}"/>
          </ac:spMkLst>
        </pc:spChg>
        <pc:spChg chg="add mod ord">
          <ac:chgData name="Vinicius de França Nóbrega" userId="S::vinicius.nobrega@embedded.ufcg.edu.br::2fefa25b-3b97-4cd0-b9a4-0f1ef21872c0" providerId="AD" clId="Web-{B3608B05-D578-BC3A-BECC-33A662CB7B48}" dt="2019-10-23T20:25:20.015" v="43" actId="14100"/>
          <ac:spMkLst>
            <pc:docMk/>
            <pc:sldMk cId="1329532422" sldId="297"/>
            <ac:spMk id="10" creationId="{F893EC29-3E59-4BB6-B83B-F32F5C6CD447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2:56.543" v="230" actId="20577"/>
          <ac:spMkLst>
            <pc:docMk/>
            <pc:sldMk cId="1329532422" sldId="297"/>
            <ac:spMk id="11" creationId="{7A88CDA8-CF5A-47B0-A009-DE37E4695CE0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8.171" v="66"/>
          <ac:spMkLst>
            <pc:docMk/>
            <pc:sldMk cId="1329532422" sldId="297"/>
            <ac:spMk id="12" creationId="{C73105D5-5D16-4FD0-92F3-D2487F7AF742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8.171" v="65"/>
          <ac:spMkLst>
            <pc:docMk/>
            <pc:sldMk cId="1329532422" sldId="297"/>
            <ac:spMk id="13" creationId="{E23D74C3-852A-467D-9AC2-09C811793045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8.171" v="64"/>
          <ac:spMkLst>
            <pc:docMk/>
            <pc:sldMk cId="1329532422" sldId="297"/>
            <ac:spMk id="14" creationId="{61A590F2-7884-40C8-8E16-E09AF892AFD3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4.734" v="63"/>
          <ac:spMkLst>
            <pc:docMk/>
            <pc:sldMk cId="1329532422" sldId="297"/>
            <ac:spMk id="15" creationId="{2C12E1E8-2815-40ED-B272-29E0D190C9C8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3.703" v="62"/>
          <ac:spMkLst>
            <pc:docMk/>
            <pc:sldMk cId="1329532422" sldId="297"/>
            <ac:spMk id="16" creationId="{8F73D42D-BCAD-4D88-BF85-4F310B2B96BF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31.234" v="61"/>
          <ac:spMkLst>
            <pc:docMk/>
            <pc:sldMk cId="1329532422" sldId="297"/>
            <ac:spMk id="17" creationId="{3EDC3A45-4CC6-4213-A60A-13068708BF7F}"/>
          </ac:spMkLst>
        </pc:spChg>
        <pc:spChg chg="add del mod">
          <ac:chgData name="Vinicius de França Nóbrega" userId="S::vinicius.nobrega@embedded.ufcg.edu.br::2fefa25b-3b97-4cd0-b9a4-0f1ef21872c0" providerId="AD" clId="Web-{B3608B05-D578-BC3A-BECC-33A662CB7B48}" dt="2019-10-23T20:25:29.359" v="60"/>
          <ac:spMkLst>
            <pc:docMk/>
            <pc:sldMk cId="1329532422" sldId="297"/>
            <ac:spMk id="18" creationId="{7E796846-8AC4-443B-ACC6-01EE31ABBE4C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27.937" v="56"/>
          <ac:spMkLst>
            <pc:docMk/>
            <pc:sldMk cId="1329532422" sldId="297"/>
            <ac:spMk id="19" creationId="{075C2D4D-586A-4477-9453-9F59D5C67B17}"/>
          </ac:spMkLst>
        </pc:spChg>
        <pc:spChg chg="add del">
          <ac:chgData name="Vinicius de França Nóbrega" userId="S::vinicius.nobrega@embedded.ufcg.edu.br::2fefa25b-3b97-4cd0-b9a4-0f1ef21872c0" providerId="AD" clId="Web-{B3608B05-D578-BC3A-BECC-33A662CB7B48}" dt="2019-10-23T20:25:20.546" v="55"/>
          <ac:spMkLst>
            <pc:docMk/>
            <pc:sldMk cId="1329532422" sldId="297"/>
            <ac:spMk id="20" creationId="{4F38501A-89E3-4A2C-9298-65CD50304A4C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8:03.764" v="125" actId="20577"/>
          <ac:spMkLst>
            <pc:docMk/>
            <pc:sldMk cId="1329532422" sldId="297"/>
            <ac:spMk id="21" creationId="{8F80F866-31A4-4AE4-BB17-1E53EFF42A06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0:35.310" v="189" actId="14100"/>
          <ac:spMkLst>
            <pc:docMk/>
            <pc:sldMk cId="1329532422" sldId="297"/>
            <ac:spMk id="22" creationId="{6E5A170C-DFEB-4714-B076-1A46EE4E28A0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0:45.075" v="196" actId="20577"/>
          <ac:spMkLst>
            <pc:docMk/>
            <pc:sldMk cId="1329532422" sldId="297"/>
            <ac:spMk id="23" creationId="{6067E9D0-63FD-401B-9DB7-F87FB3E6B8DE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8:52.873" v="143"/>
          <ac:spMkLst>
            <pc:docMk/>
            <pc:sldMk cId="1329532422" sldId="297"/>
            <ac:spMk id="24" creationId="{9958FAEE-B94F-4C96-9BBB-00C8F0266F58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9:04.279" v="145" actId="1076"/>
          <ac:spMkLst>
            <pc:docMk/>
            <pc:sldMk cId="1329532422" sldId="297"/>
            <ac:spMk id="25" creationId="{B763052A-4CAD-48A0-8FD0-A9138C7F028A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9:32.482" v="174" actId="1076"/>
          <ac:spMkLst>
            <pc:docMk/>
            <pc:sldMk cId="1329532422" sldId="297"/>
            <ac:spMk id="26" creationId="{9837AF22-FD2A-49E8-AA76-1EA229A89BC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29:49.779" v="178" actId="1076"/>
          <ac:spMkLst>
            <pc:docMk/>
            <pc:sldMk cId="1329532422" sldId="297"/>
            <ac:spMk id="27" creationId="{B0B4BAE8-7AE9-476E-9BBF-EAEAAEF9F488}"/>
          </ac:spMkLst>
        </pc:spChg>
        <pc:spChg chg="add del mod">
          <ac:chgData name="Vinicius de França Nóbrega" userId="S::vinicius.nobrega@embedded.ufcg.edu.br::2fefa25b-3b97-4cd0-b9a4-0f1ef21872c0" providerId="AD" clId="Web-{B3608B05-D578-BC3A-BECC-33A662CB7B48}" dt="2019-10-23T20:30:14.872" v="182"/>
          <ac:spMkLst>
            <pc:docMk/>
            <pc:sldMk cId="1329532422" sldId="297"/>
            <ac:spMk id="28" creationId="{B2F3E072-63A5-48DA-BE3D-DAA5498E8179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1:09.575" v="202" actId="14100"/>
          <ac:spMkLst>
            <pc:docMk/>
            <pc:sldMk cId="1329532422" sldId="297"/>
            <ac:spMk id="29" creationId="{4E90AE29-60AB-4C4D-BE19-AF8A68F4B42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1:09.591" v="203" actId="14100"/>
          <ac:spMkLst>
            <pc:docMk/>
            <pc:sldMk cId="1329532422" sldId="297"/>
            <ac:spMk id="30" creationId="{576ABC51-AEA2-4519-BBF3-DF897397519A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2:44.074" v="229"/>
          <ac:spMkLst>
            <pc:docMk/>
            <pc:sldMk cId="1329532422" sldId="297"/>
            <ac:spMk id="31" creationId="{DFD66275-13D9-4C3B-AAFF-F56D30164B34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3:02.152" v="233" actId="20577"/>
          <ac:spMkLst>
            <pc:docMk/>
            <pc:sldMk cId="1329532422" sldId="297"/>
            <ac:spMk id="32" creationId="{05F1D34F-149D-4F2F-A1CE-6D821E3D75F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3:37.277" v="238" actId="1076"/>
          <ac:spMkLst>
            <pc:docMk/>
            <pc:sldMk cId="1329532422" sldId="297"/>
            <ac:spMk id="33" creationId="{F029A82F-4745-4C90-AAAA-871627F4B1E1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3:46.090" v="244" actId="20577"/>
          <ac:spMkLst>
            <pc:docMk/>
            <pc:sldMk cId="1329532422" sldId="297"/>
            <ac:spMk id="34" creationId="{CE2BB497-EF63-49CD-AF30-BAF644B8CDF5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3:42.511" v="242" actId="1076"/>
          <ac:spMkLst>
            <pc:docMk/>
            <pc:sldMk cId="1329532422" sldId="297"/>
            <ac:spMk id="35" creationId="{67701DD6-6646-42F8-8F75-D10B8CED419C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3:54.824" v="257" actId="20577"/>
          <ac:spMkLst>
            <pc:docMk/>
            <pc:sldMk cId="1329532422" sldId="297"/>
            <ac:spMk id="36" creationId="{5E648BC3-965F-4AAE-A44F-AEE237A42B01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4:06.214" v="262" actId="1076"/>
          <ac:spMkLst>
            <pc:docMk/>
            <pc:sldMk cId="1329532422" sldId="297"/>
            <ac:spMk id="37" creationId="{129EF9CF-FA29-4D06-952E-1CA5BEE50908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4:10.496" v="272" actId="20577"/>
          <ac:spMkLst>
            <pc:docMk/>
            <pc:sldMk cId="1329532422" sldId="297"/>
            <ac:spMk id="38" creationId="{ECF59E74-5304-4DAB-8EF7-7F20DFAE6BF2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29.744" v="342" actId="14100"/>
          <ac:spMkLst>
            <pc:docMk/>
            <pc:sldMk cId="1329532422" sldId="297"/>
            <ac:spMk id="39" creationId="{45A16E99-C7EE-44DF-B41F-292D953A4A28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47.338" v="346" actId="14100"/>
          <ac:spMkLst>
            <pc:docMk/>
            <pc:sldMk cId="1329532422" sldId="297"/>
            <ac:spMk id="40" creationId="{1547B2A0-69EE-4532-A9B6-93619387695E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44.869" v="345" actId="14100"/>
          <ac:spMkLst>
            <pc:docMk/>
            <pc:sldMk cId="1329532422" sldId="297"/>
            <ac:spMk id="41" creationId="{B4454474-DB69-4FF8-908C-CC22790FEF67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36.338" v="343" actId="1076"/>
          <ac:spMkLst>
            <pc:docMk/>
            <pc:sldMk cId="1329532422" sldId="297"/>
            <ac:spMk id="42" creationId="{629F30CD-7333-4A7F-93C8-67D776FA90EA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58.681" v="351" actId="1076"/>
          <ac:spMkLst>
            <pc:docMk/>
            <pc:sldMk cId="1329532422" sldId="297"/>
            <ac:spMk id="43" creationId="{CB552119-320F-4830-B740-2AF5C7590398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37:53.728" v="349" actId="20577"/>
          <ac:spMkLst>
            <pc:docMk/>
            <pc:sldMk cId="1329532422" sldId="297"/>
            <ac:spMk id="44" creationId="{9BE6746C-6D88-4A8F-884D-84882139FA81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43.523" v="412" actId="1076"/>
          <ac:spMkLst>
            <pc:docMk/>
            <pc:sldMk cId="1329532422" sldId="297"/>
            <ac:spMk id="45" creationId="{F27AD64E-FF95-4CEA-880A-392A9C455532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43.554" v="413" actId="1076"/>
          <ac:spMkLst>
            <pc:docMk/>
            <pc:sldMk cId="1329532422" sldId="297"/>
            <ac:spMk id="46" creationId="{BE6820F1-4F29-4F6C-AF92-1A9214C26B33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1:27.446" v="401" actId="1076"/>
          <ac:spMkLst>
            <pc:docMk/>
            <pc:sldMk cId="1329532422" sldId="297"/>
            <ac:spMk id="47" creationId="{2B3F6C01-F893-4873-A7EA-4B811828F716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1:21.321" v="400" actId="1076"/>
          <ac:spMkLst>
            <pc:docMk/>
            <pc:sldMk cId="1329532422" sldId="297"/>
            <ac:spMk id="48" creationId="{F3212015-9872-4EF2-A0C7-33F7204917C5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01.992" v="404" actId="1076"/>
          <ac:spMkLst>
            <pc:docMk/>
            <pc:sldMk cId="1329532422" sldId="297"/>
            <ac:spMk id="49" creationId="{1850257C-6249-49A8-BBE7-0425FF6990DE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11.242" v="406" actId="1076"/>
          <ac:spMkLst>
            <pc:docMk/>
            <pc:sldMk cId="1329532422" sldId="297"/>
            <ac:spMk id="50" creationId="{342DA8A9-3C60-452C-B3A0-85413B377B8B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25.476" v="408" actId="1076"/>
          <ac:spMkLst>
            <pc:docMk/>
            <pc:sldMk cId="1329532422" sldId="297"/>
            <ac:spMk id="51" creationId="{42F5FB48-9975-44AC-8EC7-99C623F0586A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46.867" v="414" actId="1076"/>
          <ac:spMkLst>
            <pc:docMk/>
            <pc:sldMk cId="1329532422" sldId="297"/>
            <ac:spMk id="52" creationId="{5DF07BED-7C1C-482F-ADF6-E3F453C8FFE7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2:51.742" v="416" actId="1076"/>
          <ac:spMkLst>
            <pc:docMk/>
            <pc:sldMk cId="1329532422" sldId="297"/>
            <ac:spMk id="53" creationId="{33FD1A55-E125-48A1-A983-6A0F4F3177E2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3:49.179" v="423" actId="14100"/>
          <ac:spMkLst>
            <pc:docMk/>
            <pc:sldMk cId="1329532422" sldId="297"/>
            <ac:spMk id="54" creationId="{85A8A459-9246-4059-AE48-316B7C8D930D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3:59.476" v="425" actId="1076"/>
          <ac:spMkLst>
            <pc:docMk/>
            <pc:sldMk cId="1329532422" sldId="297"/>
            <ac:spMk id="55" creationId="{AC3AE74A-5565-4A4B-83A3-965BCF49732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4:19.819" v="427" actId="1076"/>
          <ac:spMkLst>
            <pc:docMk/>
            <pc:sldMk cId="1329532422" sldId="297"/>
            <ac:spMk id="56" creationId="{5C4EC5EC-E11C-401F-99D6-D75BC00C9E9E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4:34.835" v="429" actId="1076"/>
          <ac:spMkLst>
            <pc:docMk/>
            <pc:sldMk cId="1329532422" sldId="297"/>
            <ac:spMk id="57" creationId="{3693D3FA-6331-4112-A6B6-06754BB5CEE6}"/>
          </ac:spMkLst>
        </pc:spChg>
        <pc:spChg chg="add del mod">
          <ac:chgData name="Vinicius de França Nóbrega" userId="S::vinicius.nobrega@embedded.ufcg.edu.br::2fefa25b-3b97-4cd0-b9a4-0f1ef21872c0" providerId="AD" clId="Web-{B3608B05-D578-BC3A-BECC-33A662CB7B48}" dt="2019-10-23T20:44:51.897" v="432"/>
          <ac:spMkLst>
            <pc:docMk/>
            <pc:sldMk cId="1329532422" sldId="297"/>
            <ac:spMk id="58" creationId="{4E795BED-91EA-42EE-8A6D-833C0AE2C6C3}"/>
          </ac:spMkLst>
        </pc:spChg>
        <pc:spChg chg="add del mod">
          <ac:chgData name="Vinicius de França Nóbrega" userId="S::vinicius.nobrega@embedded.ufcg.edu.br::2fefa25b-3b97-4cd0-b9a4-0f1ef21872c0" providerId="AD" clId="Web-{B3608B05-D578-BC3A-BECC-33A662CB7B48}" dt="2019-10-23T20:45:11.256" v="435"/>
          <ac:spMkLst>
            <pc:docMk/>
            <pc:sldMk cId="1329532422" sldId="297"/>
            <ac:spMk id="59" creationId="{E2B65625-9D62-4244-BE12-79A62296EC0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5:20.756" v="437" actId="1076"/>
          <ac:spMkLst>
            <pc:docMk/>
            <pc:sldMk cId="1329532422" sldId="297"/>
            <ac:spMk id="60" creationId="{A3C1E816-C203-4C80-B107-338795C897D4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5:52.225" v="445" actId="1076"/>
          <ac:spMkLst>
            <pc:docMk/>
            <pc:sldMk cId="1329532422" sldId="297"/>
            <ac:spMk id="61" creationId="{26215172-99C8-4E3D-ACF3-B07304802E2F}"/>
          </ac:spMkLst>
        </pc:spChg>
        <pc:spChg chg="add mod">
          <ac:chgData name="Vinicius de França Nóbrega" userId="S::vinicius.nobrega@embedded.ufcg.edu.br::2fefa25b-3b97-4cd0-b9a4-0f1ef21872c0" providerId="AD" clId="Web-{B3608B05-D578-BC3A-BECC-33A662CB7B48}" dt="2019-10-23T20:46:04.272" v="447" actId="1076"/>
          <ac:spMkLst>
            <pc:docMk/>
            <pc:sldMk cId="1329532422" sldId="297"/>
            <ac:spMk id="62" creationId="{58634905-A5B6-4741-A669-2C0CBD1228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5923E-071A-46B0-8494-9B1109C456A9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B1FAA-C557-400F-8BDD-5E19BD03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1235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01CF22-FDF0-4373-91C6-EFF11F6A1C83}"/>
              </a:ext>
            </a:extLst>
          </p:cNvPr>
          <p:cNvSpPr/>
          <p:nvPr userDrawn="1"/>
        </p:nvSpPr>
        <p:spPr>
          <a:xfrm>
            <a:off x="0" y="0"/>
            <a:ext cx="12192000" cy="2080260"/>
          </a:xfrm>
          <a:prstGeom prst="rect">
            <a:avLst/>
          </a:prstGeom>
          <a:solidFill>
            <a:srgbClr val="222C5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08026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de-DE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7358FC-7161-4939-81E8-EB4A253E1AAE}"/>
              </a:ext>
            </a:extLst>
          </p:cNvPr>
          <p:cNvGrpSpPr/>
          <p:nvPr userDrawn="1"/>
        </p:nvGrpSpPr>
        <p:grpSpPr>
          <a:xfrm>
            <a:off x="3540973" y="5656785"/>
            <a:ext cx="5110054" cy="851028"/>
            <a:chOff x="5209605" y="5656785"/>
            <a:chExt cx="5110054" cy="851028"/>
          </a:xfrm>
        </p:grpSpPr>
        <p:pic>
          <p:nvPicPr>
            <p:cNvPr id="9" name="Picture 3" descr="Uma imagem contendo clip-art&#10;&#10;Descrição gerada com muito alta confiança">
              <a:extLst>
                <a:ext uri="{FF2B5EF4-FFF2-40B4-BE49-F238E27FC236}">
                  <a16:creationId xmlns:a16="http://schemas.microsoft.com/office/drawing/2014/main" id="{54F32477-1374-4385-8BED-07FC3A721F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209605" y="5656787"/>
              <a:ext cx="1772790" cy="851026"/>
            </a:xfrm>
            <a:prstGeom prst="rect">
              <a:avLst/>
            </a:prstGeom>
          </p:spPr>
        </p:pic>
        <p:pic>
          <p:nvPicPr>
            <p:cNvPr id="10" name="Imagem 14">
              <a:extLst>
                <a:ext uri="{FF2B5EF4-FFF2-40B4-BE49-F238E27FC236}">
                  <a16:creationId xmlns:a16="http://schemas.microsoft.com/office/drawing/2014/main" id="{02B2B93D-DF6C-4CB3-B5E5-F0B5ACF05C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5423" t="19103" r="7275" b="19103"/>
            <a:stretch/>
          </p:blipFill>
          <p:spPr>
            <a:xfrm>
              <a:off x="7924800" y="5656785"/>
              <a:ext cx="2394859" cy="851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2C6AB6-5165-4A44-A1C8-AD2A66BC0925}"/>
              </a:ext>
            </a:extLst>
          </p:cNvPr>
          <p:cNvSpPr/>
          <p:nvPr userDrawn="1"/>
        </p:nvSpPr>
        <p:spPr>
          <a:xfrm>
            <a:off x="-11430" y="0"/>
            <a:ext cx="10338615" cy="914400"/>
          </a:xfrm>
          <a:prstGeom prst="rect">
            <a:avLst/>
          </a:prstGeom>
          <a:solidFill>
            <a:srgbClr val="0F2168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16A4F0C-DCDC-491C-A45B-863E60F352DB}"/>
              </a:ext>
            </a:extLst>
          </p:cNvPr>
          <p:cNvSpPr/>
          <p:nvPr userDrawn="1"/>
        </p:nvSpPr>
        <p:spPr>
          <a:xfrm>
            <a:off x="10327698" y="0"/>
            <a:ext cx="914400" cy="914400"/>
          </a:xfrm>
          <a:prstGeom prst="rtTriangle">
            <a:avLst/>
          </a:prstGeom>
          <a:solidFill>
            <a:srgbClr val="0F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DD94A-22E6-40C4-AA91-D9AB0FC17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5284" y="77219"/>
            <a:ext cx="718690" cy="7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4527-15F8-4BB9-9A9E-DE00C80E429E}" type="datetime1">
              <a:rPr lang="en-US" smtClean="0"/>
              <a:t>10/23/2019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CED3512-A5E8-41A8-BC49-7FC542B69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520D9B-ECC8-45F6-9CDF-25FED056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Laboratório de Excelência em Microeletrônica do Nordeste</a:t>
            </a:r>
          </a:p>
        </p:txBody>
      </p:sp>
    </p:spTree>
    <p:extLst>
      <p:ext uri="{BB962C8B-B14F-4D97-AF65-F5344CB8AC3E}">
        <p14:creationId xmlns:p14="http://schemas.microsoft.com/office/powerpoint/2010/main" val="24964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F34B9F-7707-4A7C-8CB5-A26273B51000}"/>
              </a:ext>
            </a:extLst>
          </p:cNvPr>
          <p:cNvSpPr/>
          <p:nvPr/>
        </p:nvSpPr>
        <p:spPr>
          <a:xfrm>
            <a:off x="921957" y="1183305"/>
            <a:ext cx="9767454" cy="51513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93EC29-3E59-4BB6-B83B-F32F5C6CD447}"/>
              </a:ext>
            </a:extLst>
          </p:cNvPr>
          <p:cNvSpPr/>
          <p:nvPr/>
        </p:nvSpPr>
        <p:spPr>
          <a:xfrm>
            <a:off x="4381658" y="1387187"/>
            <a:ext cx="5604792" cy="45468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2F3E64-39C7-4228-9E40-B2AA77C2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de-DE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A968A4-3D63-464E-9908-074BEDB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33796AFF-57C3-4624-BE7B-BB2A3A3C0D3A}"/>
              </a:ext>
            </a:extLst>
          </p:cNvPr>
          <p:cNvSpPr txBox="1"/>
          <p:nvPr/>
        </p:nvSpPr>
        <p:spPr>
          <a:xfrm>
            <a:off x="1680729" y="1214714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Top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733FEB-E467-4B99-BDAF-C33B82B57907}"/>
              </a:ext>
            </a:extLst>
          </p:cNvPr>
          <p:cNvSpPr/>
          <p:nvPr/>
        </p:nvSpPr>
        <p:spPr>
          <a:xfrm>
            <a:off x="1222664" y="2271203"/>
            <a:ext cx="1643652" cy="29724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E8C534-7CE8-4B11-88C5-1C31C6775345}"/>
              </a:ext>
            </a:extLst>
          </p:cNvPr>
          <p:cNvSpPr txBox="1"/>
          <p:nvPr/>
        </p:nvSpPr>
        <p:spPr>
          <a:xfrm>
            <a:off x="668796" y="3571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DUT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010FE7-4B80-4219-8885-B0256F24AB93}"/>
              </a:ext>
            </a:extLst>
          </p:cNvPr>
          <p:cNvSpPr/>
          <p:nvPr/>
        </p:nvSpPr>
        <p:spPr>
          <a:xfrm>
            <a:off x="4440304" y="1678840"/>
            <a:ext cx="5485138" cy="4219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88CDA8-CF5A-47B0-A009-DE37E4695CE0}"/>
              </a:ext>
            </a:extLst>
          </p:cNvPr>
          <p:cNvSpPr txBox="1"/>
          <p:nvPr/>
        </p:nvSpPr>
        <p:spPr>
          <a:xfrm>
            <a:off x="4435108" y="13430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solidFill>
                  <a:schemeClr val="bg1"/>
                </a:solidFill>
              </a:rPr>
              <a:t>Test</a:t>
            </a:r>
            <a:endParaRPr lang="pt-BR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80F866-31A4-4AE4-BB17-1E53EFF42A06}"/>
              </a:ext>
            </a:extLst>
          </p:cNvPr>
          <p:cNvSpPr txBox="1"/>
          <p:nvPr/>
        </p:nvSpPr>
        <p:spPr>
          <a:xfrm>
            <a:off x="4434320" y="163822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/>
              <a:t>Environment</a:t>
            </a:r>
            <a:endParaRPr lang="pt-BR" sz="1600">
              <a:cs typeface="Calibri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5A170C-DFEB-4714-B076-1A46EE4E28A0}"/>
              </a:ext>
            </a:extLst>
          </p:cNvPr>
          <p:cNvSpPr/>
          <p:nvPr/>
        </p:nvSpPr>
        <p:spPr>
          <a:xfrm>
            <a:off x="4679215" y="2213736"/>
            <a:ext cx="1971123" cy="1152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67E9D0-63FD-401B-9DB7-F87FB3E6B8DE}"/>
              </a:ext>
            </a:extLst>
          </p:cNvPr>
          <p:cNvSpPr txBox="1"/>
          <p:nvPr/>
        </p:nvSpPr>
        <p:spPr>
          <a:xfrm>
            <a:off x="4657095" y="218846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/>
              <a:t>Agent_out</a:t>
            </a:r>
            <a:endParaRPr lang="pt-BR" sz="1600" dirty="0" err="1">
              <a:cs typeface="Calibri"/>
            </a:endParaRP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9958FAEE-B94F-4C96-9BBB-00C8F0266F58}"/>
              </a:ext>
            </a:extLst>
          </p:cNvPr>
          <p:cNvSpPr/>
          <p:nvPr/>
        </p:nvSpPr>
        <p:spPr>
          <a:xfrm>
            <a:off x="2931130" y="2689179"/>
            <a:ext cx="1398049" cy="6234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B763052A-4CAD-48A0-8FD0-A9138C7F028A}"/>
              </a:ext>
            </a:extLst>
          </p:cNvPr>
          <p:cNvSpPr/>
          <p:nvPr/>
        </p:nvSpPr>
        <p:spPr>
          <a:xfrm>
            <a:off x="2931129" y="4559542"/>
            <a:ext cx="1398049" cy="6234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837AF22-FD2A-49E8-AA76-1EA229A89BCF}"/>
              </a:ext>
            </a:extLst>
          </p:cNvPr>
          <p:cNvSpPr txBox="1"/>
          <p:nvPr/>
        </p:nvSpPr>
        <p:spPr>
          <a:xfrm>
            <a:off x="2260101" y="284577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/>
              <a:t>Interface_out</a:t>
            </a:r>
            <a:endParaRPr lang="pt-BR" sz="1400" dirty="0">
              <a:cs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B4BAE8-7AE9-476E-9BBF-EAEAAEF9F488}"/>
              </a:ext>
            </a:extLst>
          </p:cNvPr>
          <p:cNvSpPr txBox="1"/>
          <p:nvPr/>
        </p:nvSpPr>
        <p:spPr>
          <a:xfrm>
            <a:off x="2260101" y="47161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/>
              <a:t>Interface_in</a:t>
            </a:r>
            <a:endParaRPr lang="pt-BR" sz="1400" dirty="0" err="1">
              <a:cs typeface="Calibr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E90AE29-60AB-4C4D-BE19-AF8A68F4B42F}"/>
              </a:ext>
            </a:extLst>
          </p:cNvPr>
          <p:cNvSpPr/>
          <p:nvPr/>
        </p:nvSpPr>
        <p:spPr>
          <a:xfrm>
            <a:off x="4679214" y="3681057"/>
            <a:ext cx="3192842" cy="1977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6ABC51-AEA2-4519-BBF3-DF897397519A}"/>
              </a:ext>
            </a:extLst>
          </p:cNvPr>
          <p:cNvSpPr txBox="1"/>
          <p:nvPr/>
        </p:nvSpPr>
        <p:spPr>
          <a:xfrm>
            <a:off x="4657094" y="3655787"/>
            <a:ext cx="44435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/>
              <a:t>Agent_out</a:t>
            </a:r>
            <a:endParaRPr lang="pt-BR" sz="1600" dirty="0" err="1">
              <a:cs typeface="Calibri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FD66275-13D9-4C3B-AAFF-F56D30164B34}"/>
              </a:ext>
            </a:extLst>
          </p:cNvPr>
          <p:cNvSpPr/>
          <p:nvPr/>
        </p:nvSpPr>
        <p:spPr>
          <a:xfrm>
            <a:off x="4858301" y="2688804"/>
            <a:ext cx="1290991" cy="4912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F1D34F-149D-4F2F-A1CE-6D821E3D75FF}"/>
              </a:ext>
            </a:extLst>
          </p:cNvPr>
          <p:cNvSpPr txBox="1"/>
          <p:nvPr/>
        </p:nvSpPr>
        <p:spPr>
          <a:xfrm>
            <a:off x="4130859" y="278948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Monitor_out</a:t>
            </a:r>
            <a:endParaRPr lang="pt-BR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029A82F-4745-4C90-AAAA-871627F4B1E1}"/>
              </a:ext>
            </a:extLst>
          </p:cNvPr>
          <p:cNvSpPr/>
          <p:nvPr/>
        </p:nvSpPr>
        <p:spPr>
          <a:xfrm>
            <a:off x="4839407" y="4099448"/>
            <a:ext cx="1290991" cy="4912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2BB497-EF63-49CD-AF30-BAF644B8CDF5}"/>
              </a:ext>
            </a:extLst>
          </p:cNvPr>
          <p:cNvSpPr txBox="1"/>
          <p:nvPr/>
        </p:nvSpPr>
        <p:spPr>
          <a:xfrm>
            <a:off x="4111965" y="420013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Monitor_in</a:t>
            </a:r>
            <a:endParaRPr lang="pt-BR" sz="14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7701DD6-6646-42F8-8F75-D10B8CED419C}"/>
              </a:ext>
            </a:extLst>
          </p:cNvPr>
          <p:cNvSpPr/>
          <p:nvPr/>
        </p:nvSpPr>
        <p:spPr>
          <a:xfrm>
            <a:off x="4839407" y="4867745"/>
            <a:ext cx="1290991" cy="4912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E648BC3-965F-4AAE-A44F-AEE237A42B01}"/>
              </a:ext>
            </a:extLst>
          </p:cNvPr>
          <p:cNvSpPr txBox="1"/>
          <p:nvPr/>
        </p:nvSpPr>
        <p:spPr>
          <a:xfrm>
            <a:off x="4111965" y="496842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  <a:cs typeface="Calibri"/>
              </a:rPr>
              <a:t>Driver_in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29EF9CF-FA29-4D06-952E-1CA5BEE50908}"/>
              </a:ext>
            </a:extLst>
          </p:cNvPr>
          <p:cNvSpPr/>
          <p:nvPr/>
        </p:nvSpPr>
        <p:spPr>
          <a:xfrm>
            <a:off x="6432680" y="4861448"/>
            <a:ext cx="1290991" cy="4912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F59E74-5304-4DAB-8EF7-7F20DFAE6BF2}"/>
              </a:ext>
            </a:extLst>
          </p:cNvPr>
          <p:cNvSpPr txBox="1"/>
          <p:nvPr/>
        </p:nvSpPr>
        <p:spPr>
          <a:xfrm>
            <a:off x="5705238" y="496213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Sequencer</a:t>
            </a:r>
            <a:endParaRPr lang="pt-BR" dirty="0" err="1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A16E99-C7EE-44DF-B41F-292D953A4A28}"/>
              </a:ext>
            </a:extLst>
          </p:cNvPr>
          <p:cNvSpPr/>
          <p:nvPr/>
        </p:nvSpPr>
        <p:spPr>
          <a:xfrm>
            <a:off x="8419942" y="2868677"/>
            <a:ext cx="1284694" cy="278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547B2A0-69EE-4532-A9B6-93619387695E}"/>
              </a:ext>
            </a:extLst>
          </p:cNvPr>
          <p:cNvSpPr/>
          <p:nvPr/>
        </p:nvSpPr>
        <p:spPr>
          <a:xfrm>
            <a:off x="8718678" y="4716605"/>
            <a:ext cx="749405" cy="8060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4454474-DB69-4FF8-908C-CC22790FEF67}"/>
              </a:ext>
            </a:extLst>
          </p:cNvPr>
          <p:cNvSpPr/>
          <p:nvPr/>
        </p:nvSpPr>
        <p:spPr>
          <a:xfrm>
            <a:off x="8718677" y="3520075"/>
            <a:ext cx="749405" cy="7997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29F30CD-7333-4A7F-93C8-67D776FA90EA}"/>
              </a:ext>
            </a:extLst>
          </p:cNvPr>
          <p:cNvSpPr txBox="1"/>
          <p:nvPr/>
        </p:nvSpPr>
        <p:spPr>
          <a:xfrm>
            <a:off x="8448990" y="288827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/>
              <a:t>Scoreboard</a:t>
            </a:r>
            <a:endParaRPr lang="pt-BR" sz="1600" dirty="0" err="1">
              <a:cs typeface="Calibri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B552119-320F-4830-B740-2AF5C7590398}"/>
              </a:ext>
            </a:extLst>
          </p:cNvPr>
          <p:cNvSpPr txBox="1"/>
          <p:nvPr/>
        </p:nvSpPr>
        <p:spPr>
          <a:xfrm>
            <a:off x="7694075" y="34999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Refmod</a:t>
            </a:r>
            <a:endParaRPr lang="pt-BR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BE6746C-6D88-4A8F-884D-84882139FA81}"/>
              </a:ext>
            </a:extLst>
          </p:cNvPr>
          <p:cNvSpPr txBox="1"/>
          <p:nvPr/>
        </p:nvSpPr>
        <p:spPr>
          <a:xfrm>
            <a:off x="7725561" y="47216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100" dirty="0" err="1">
                <a:solidFill>
                  <a:schemeClr val="bg1"/>
                </a:solidFill>
              </a:rPr>
              <a:t>Comparator</a:t>
            </a:r>
            <a:endParaRPr lang="pt-BR" sz="11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27AD64E-FF95-4CEA-880A-392A9C455532}"/>
              </a:ext>
            </a:extLst>
          </p:cNvPr>
          <p:cNvSpPr/>
          <p:nvPr/>
        </p:nvSpPr>
        <p:spPr>
          <a:xfrm>
            <a:off x="7238762" y="1907911"/>
            <a:ext cx="1964825" cy="654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E6820F1-4F29-4F6C-AF92-1A9214C26B33}"/>
              </a:ext>
            </a:extLst>
          </p:cNvPr>
          <p:cNvSpPr txBox="1"/>
          <p:nvPr/>
        </p:nvSpPr>
        <p:spPr>
          <a:xfrm>
            <a:off x="6848238" y="204323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</a:rPr>
              <a:t>Coverage</a:t>
            </a:r>
            <a:endParaRPr lang="pt-BR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B3F6C01-F893-4873-A7EA-4B811828F716}"/>
              </a:ext>
            </a:extLst>
          </p:cNvPr>
          <p:cNvSpPr/>
          <p:nvPr/>
        </p:nvSpPr>
        <p:spPr>
          <a:xfrm>
            <a:off x="8673811" y="5062183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3212015-9872-4EF2-A0C7-33F7204917C5}"/>
              </a:ext>
            </a:extLst>
          </p:cNvPr>
          <p:cNvSpPr/>
          <p:nvPr/>
        </p:nvSpPr>
        <p:spPr>
          <a:xfrm>
            <a:off x="9045364" y="4671736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850257C-6249-49A8-BBE7-0425FF6990DE}"/>
              </a:ext>
            </a:extLst>
          </p:cNvPr>
          <p:cNvSpPr/>
          <p:nvPr/>
        </p:nvSpPr>
        <p:spPr>
          <a:xfrm>
            <a:off x="8371529" y="5055885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42DA8A9-3C60-452C-B3A0-85413B377B8B}"/>
              </a:ext>
            </a:extLst>
          </p:cNvPr>
          <p:cNvSpPr/>
          <p:nvPr/>
        </p:nvSpPr>
        <p:spPr>
          <a:xfrm>
            <a:off x="8371529" y="3941223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2F5FB48-9975-44AC-8EC7-99C623F0586A}"/>
              </a:ext>
            </a:extLst>
          </p:cNvPr>
          <p:cNvSpPr/>
          <p:nvPr/>
        </p:nvSpPr>
        <p:spPr>
          <a:xfrm>
            <a:off x="8667513" y="3941223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DF07BED-7C1C-482F-ADF6-E3F453C8FFE7}"/>
              </a:ext>
            </a:extLst>
          </p:cNvPr>
          <p:cNvSpPr/>
          <p:nvPr/>
        </p:nvSpPr>
        <p:spPr>
          <a:xfrm>
            <a:off x="7496174" y="2524282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3FD1A55-E125-48A1-A983-6A0F4F3177E2}"/>
              </a:ext>
            </a:extLst>
          </p:cNvPr>
          <p:cNvSpPr/>
          <p:nvPr/>
        </p:nvSpPr>
        <p:spPr>
          <a:xfrm>
            <a:off x="7874025" y="2524281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Losango 53">
            <a:extLst>
              <a:ext uri="{FF2B5EF4-FFF2-40B4-BE49-F238E27FC236}">
                <a16:creationId xmlns:a16="http://schemas.microsoft.com/office/drawing/2014/main" id="{85A8A459-9246-4059-AE48-316B7C8D930D}"/>
              </a:ext>
            </a:extLst>
          </p:cNvPr>
          <p:cNvSpPr/>
          <p:nvPr/>
        </p:nvSpPr>
        <p:spPr>
          <a:xfrm>
            <a:off x="6096158" y="2868679"/>
            <a:ext cx="125950" cy="1322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Losango 54">
            <a:extLst>
              <a:ext uri="{FF2B5EF4-FFF2-40B4-BE49-F238E27FC236}">
                <a16:creationId xmlns:a16="http://schemas.microsoft.com/office/drawing/2014/main" id="{AC3AE74A-5565-4A4B-83A3-965BCF49732F}"/>
              </a:ext>
            </a:extLst>
          </p:cNvPr>
          <p:cNvSpPr/>
          <p:nvPr/>
        </p:nvSpPr>
        <p:spPr>
          <a:xfrm>
            <a:off x="6587364" y="2868678"/>
            <a:ext cx="125950" cy="1322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Losango 55">
            <a:extLst>
              <a:ext uri="{FF2B5EF4-FFF2-40B4-BE49-F238E27FC236}">
                <a16:creationId xmlns:a16="http://schemas.microsoft.com/office/drawing/2014/main" id="{5C4EC5EC-E11C-401F-99D6-D75BC00C9E9E}"/>
              </a:ext>
            </a:extLst>
          </p:cNvPr>
          <p:cNvSpPr/>
          <p:nvPr/>
        </p:nvSpPr>
        <p:spPr>
          <a:xfrm>
            <a:off x="6064669" y="4279323"/>
            <a:ext cx="125950" cy="1322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Losango 56">
            <a:extLst>
              <a:ext uri="{FF2B5EF4-FFF2-40B4-BE49-F238E27FC236}">
                <a16:creationId xmlns:a16="http://schemas.microsoft.com/office/drawing/2014/main" id="{3693D3FA-6331-4112-A6B6-06754BB5CEE6}"/>
              </a:ext>
            </a:extLst>
          </p:cNvPr>
          <p:cNvSpPr/>
          <p:nvPr/>
        </p:nvSpPr>
        <p:spPr>
          <a:xfrm>
            <a:off x="7809083" y="4279323"/>
            <a:ext cx="125950" cy="1322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Losango 59">
            <a:extLst>
              <a:ext uri="{FF2B5EF4-FFF2-40B4-BE49-F238E27FC236}">
                <a16:creationId xmlns:a16="http://schemas.microsoft.com/office/drawing/2014/main" id="{A3C1E816-C203-4C80-B107-338795C897D4}"/>
              </a:ext>
            </a:extLst>
          </p:cNvPr>
          <p:cNvSpPr/>
          <p:nvPr/>
        </p:nvSpPr>
        <p:spPr>
          <a:xfrm>
            <a:off x="9030801" y="4254132"/>
            <a:ext cx="125950" cy="1322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6215172-99C8-4E3D-ACF3-B07304802E2F}"/>
              </a:ext>
            </a:extLst>
          </p:cNvPr>
          <p:cNvSpPr/>
          <p:nvPr/>
        </p:nvSpPr>
        <p:spPr>
          <a:xfrm>
            <a:off x="6062701" y="5051951"/>
            <a:ext cx="125950" cy="132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8634905-A5B6-4741-A669-2C0CBD12289F}"/>
              </a:ext>
            </a:extLst>
          </p:cNvPr>
          <p:cNvSpPr/>
          <p:nvPr/>
        </p:nvSpPr>
        <p:spPr>
          <a:xfrm>
            <a:off x="6381512" y="5062182"/>
            <a:ext cx="100762" cy="100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E187167-B04E-4554-946D-141185AC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EB3AC5-BACE-4C14-9286-988C75D01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79002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F7D85206E5F44CBDF2E002AF80B427" ma:contentTypeVersion="8" ma:contentTypeDescription="Crie um novo documento." ma:contentTypeScope="" ma:versionID="45a670342e59cb87d9b6bb07643888b1">
  <xsd:schema xmlns:xsd="http://www.w3.org/2001/XMLSchema" xmlns:xs="http://www.w3.org/2001/XMLSchema" xmlns:p="http://schemas.microsoft.com/office/2006/metadata/properties" xmlns:ns2="995e0e20-aabc-451d-bff6-5d5e69fc45b5" xmlns:ns3="39984a45-e347-479d-8c4c-48d85fbc850b" targetNamespace="http://schemas.microsoft.com/office/2006/metadata/properties" ma:root="true" ma:fieldsID="69c8c01d60f70ab003bd61b7334707ad" ns2:_="" ns3:_="">
    <xsd:import namespace="995e0e20-aabc-451d-bff6-5d5e69fc45b5"/>
    <xsd:import namespace="39984a45-e347-479d-8c4c-48d85fbc85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e0e20-aabc-451d-bff6-5d5e69fc45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84a45-e347-479d-8c4c-48d85fbc850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38BAC5-A141-47B8-9AF1-11E692853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C5B4F6-8F6A-4F5F-94A4-AC16BB9B7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e0e20-aabc-451d-bff6-5d5e69fc45b5"/>
    <ds:schemaRef ds:uri="39984a45-e347-479d-8c4c-48d85fbc8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BB66A-FE6F-4948-8C7D-C4114A3EB9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Laboratório de Excelência em Microeletrônica do Nordeste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Meeting. April 24 , 2019</dc:title>
  <dc:creator/>
  <cp:lastModifiedBy>Antonio Agripino</cp:lastModifiedBy>
  <cp:revision>231</cp:revision>
  <dcterms:created xsi:type="dcterms:W3CDTF">2012-07-30T23:50:35Z</dcterms:created>
  <dcterms:modified xsi:type="dcterms:W3CDTF">2019-10-23T20:46:05Z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7680">
    <vt:lpwstr>4</vt:lpwstr>
  </property>
  <property fmtid="{D5CDD505-2E9C-101B-9397-08002B2CF9AE}" pid="3" name="ContentTypeId">
    <vt:lpwstr>0x0101006BF7D85206E5F44CBDF2E002AF80B427</vt:lpwstr>
  </property>
  <property fmtid="{D5CDD505-2E9C-101B-9397-08002B2CF9AE}" pid="4" name="ComplianceAssetId">
    <vt:lpwstr/>
  </property>
</Properties>
</file>