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16D74-4BB5-47C3-4678-223B59AF023B}" v="147" dt="2024-04-14T02:00:37.199"/>
    <p1510:client id="{A66F1DAF-5ED1-48CE-6D9A-A13ECC53943F}" v="481" dt="2024-04-13T02:33:20.394"/>
    <p1510:client id="{CE0347DF-91F4-2B3A-CC11-41E8CF124F2C}" v="51" dt="2024-04-14T19:13:21.077"/>
    <p1510:client id="{DBB038F2-26C0-97DC-B1D3-F4C196143E46}" v="103" dt="2024-04-13T21:28:56.285"/>
    <p1510:client id="{E201DA4B-C623-193B-57A8-FD854EFF1236}" v="235" dt="2024-04-13T00:47:54.914"/>
    <p1510:client id="{FB6C864E-07A3-753D-FDAC-F445F0249A77}" v="3" dt="2024-04-14T18:00:30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ARTINS DA CUNHA" userId="S::gabriel.cunha9@fatec.sp.gov.br::6fadf030-1cab-4c39-b91d-278b59e0d204" providerId="AD" clId="Web-{80716D74-4BB5-47C3-4678-223B59AF023B}"/>
    <pc:docChg chg="addSld delSld modSld">
      <pc:chgData name="GABRIEL MARTINS DA CUNHA" userId="S::gabriel.cunha9@fatec.sp.gov.br::6fadf030-1cab-4c39-b91d-278b59e0d204" providerId="AD" clId="Web-{80716D74-4BB5-47C3-4678-223B59AF023B}" dt="2024-04-14T02:00:37.199" v="151" actId="20577"/>
      <pc:docMkLst>
        <pc:docMk/>
      </pc:docMkLst>
      <pc:sldChg chg="addSp delSp modSp del mod setBg">
        <pc:chgData name="GABRIEL MARTINS DA CUNHA" userId="S::gabriel.cunha9@fatec.sp.gov.br::6fadf030-1cab-4c39-b91d-278b59e0d204" providerId="AD" clId="Web-{80716D74-4BB5-47C3-4678-223B59AF023B}" dt="2024-04-14T01:23:08.681" v="17"/>
        <pc:sldMkLst>
          <pc:docMk/>
          <pc:sldMk cId="1829460569" sldId="267"/>
        </pc:sldMkLst>
        <pc:spChg chg="mod">
          <ac:chgData name="GABRIEL MARTINS DA CUNHA" userId="S::gabriel.cunha9@fatec.sp.gov.br::6fadf030-1cab-4c39-b91d-278b59e0d204" providerId="AD" clId="Web-{80716D74-4BB5-47C3-4678-223B59AF023B}" dt="2024-04-14T01:22:39.255" v="14" actId="20577"/>
          <ac:spMkLst>
            <pc:docMk/>
            <pc:sldMk cId="1829460569" sldId="267"/>
            <ac:spMk id="2" creationId="{68C5416D-3CDB-8DC0-65DE-877D3802EF6D}"/>
          </ac:spMkLst>
        </pc:spChg>
        <pc:spChg chg="add">
          <ac:chgData name="GABRIEL MARTINS DA CUNHA" userId="S::gabriel.cunha9@fatec.sp.gov.br::6fadf030-1cab-4c39-b91d-278b59e0d204" providerId="AD" clId="Web-{80716D74-4BB5-47C3-4678-223B59AF023B}" dt="2024-04-14T01:21:56.645" v="9"/>
          <ac:spMkLst>
            <pc:docMk/>
            <pc:sldMk cId="1829460569" sldId="267"/>
            <ac:spMk id="9" creationId="{A3363022-C969-41E9-8EB2-E4C94908C1FA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2:50.212" v="15"/>
          <ac:spMkLst>
            <pc:docMk/>
            <pc:sldMk cId="1829460569" sldId="267"/>
            <ac:spMk id="11" creationId="{8D1AD6B3-BE88-4CEB-BA17-790657CC4729}"/>
          </ac:spMkLst>
        </pc:spChg>
        <pc:grpChg chg="add">
          <ac:chgData name="GABRIEL MARTINS DA CUNHA" userId="S::gabriel.cunha9@fatec.sp.gov.br::6fadf030-1cab-4c39-b91d-278b59e0d204" providerId="AD" clId="Web-{80716D74-4BB5-47C3-4678-223B59AF023B}" dt="2024-04-14T01:21:56.645" v="9"/>
          <ac:grpSpMkLst>
            <pc:docMk/>
            <pc:sldMk cId="1829460569" sldId="267"/>
            <ac:grpSpMk id="13" creationId="{89D1390B-7E13-4B4F-9CB2-391063412E54}"/>
          </ac:grpSpMkLst>
        </pc:grpChg>
        <pc:picChg chg="add del">
          <ac:chgData name="GABRIEL MARTINS DA CUNHA" userId="S::gabriel.cunha9@fatec.sp.gov.br::6fadf030-1cab-4c39-b91d-278b59e0d204" providerId="AD" clId="Web-{80716D74-4BB5-47C3-4678-223B59AF023B}" dt="2024-04-14T01:22:53.634" v="16"/>
          <ac:picMkLst>
            <pc:docMk/>
            <pc:sldMk cId="1829460569" sldId="267"/>
            <ac:picMk id="6" creationId="{6652B04A-8B30-80AA-03DD-D0FF2DDF1499}"/>
          </ac:picMkLst>
        </pc:picChg>
      </pc:sldChg>
      <pc:sldChg chg="addSp delSp modSp new mod setBg">
        <pc:chgData name="GABRIEL MARTINS DA CUNHA" userId="S::gabriel.cunha9@fatec.sp.gov.br::6fadf030-1cab-4c39-b91d-278b59e0d204" providerId="AD" clId="Web-{80716D74-4BB5-47C3-4678-223B59AF023B}" dt="2024-04-14T02:00:37.199" v="151" actId="20577"/>
        <pc:sldMkLst>
          <pc:docMk/>
          <pc:sldMk cId="4185081199" sldId="267"/>
        </pc:sldMkLst>
        <pc:spChg chg="mod">
          <ac:chgData name="GABRIEL MARTINS DA CUNHA" userId="S::gabriel.cunha9@fatec.sp.gov.br::6fadf030-1cab-4c39-b91d-278b59e0d204" providerId="AD" clId="Web-{80716D74-4BB5-47C3-4678-223B59AF023B}" dt="2024-04-14T01:55:03.880" v="53"/>
          <ac:spMkLst>
            <pc:docMk/>
            <pc:sldMk cId="4185081199" sldId="267"/>
            <ac:spMk id="2" creationId="{A29DC920-E5F5-7162-1183-6611D21691CD}"/>
          </ac:spMkLst>
        </pc:spChg>
        <pc:spChg chg="add del mod">
          <ac:chgData name="GABRIEL MARTINS DA CUNHA" userId="S::gabriel.cunha9@fatec.sp.gov.br::6fadf030-1cab-4c39-b91d-278b59e0d204" providerId="AD" clId="Web-{80716D74-4BB5-47C3-4678-223B59AF023B}" dt="2024-04-14T01:23:58.510" v="34"/>
          <ac:spMkLst>
            <pc:docMk/>
            <pc:sldMk cId="4185081199" sldId="267"/>
            <ac:spMk id="3" creationId="{00507065-6E90-20A9-D21F-89358B2225B1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53:06.503" v="41"/>
          <ac:spMkLst>
            <pc:docMk/>
            <pc:sldMk cId="4185081199" sldId="267"/>
            <ac:spMk id="4" creationId="{D2E76E0C-4F9C-B32F-ED0E-264105A603FF}"/>
          </ac:spMkLst>
        </pc:spChg>
        <pc:spChg chg="add mod">
          <ac:chgData name="GABRIEL MARTINS DA CUNHA" userId="S::gabriel.cunha9@fatec.sp.gov.br::6fadf030-1cab-4c39-b91d-278b59e0d204" providerId="AD" clId="Web-{80716D74-4BB5-47C3-4678-223B59AF023B}" dt="2024-04-14T02:00:37.199" v="151" actId="20577"/>
          <ac:spMkLst>
            <pc:docMk/>
            <pc:sldMk cId="4185081199" sldId="267"/>
            <ac:spMk id="5" creationId="{8896A67F-6D89-DB33-896F-30AFB7DF8029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35.666" v="27"/>
          <ac:spMkLst>
            <pc:docMk/>
            <pc:sldMk cId="4185081199" sldId="267"/>
            <ac:spMk id="8" creationId="{081EA652-8C6A-4E69-BEB9-170809474553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35.666" v="27"/>
          <ac:spMkLst>
            <pc:docMk/>
            <pc:sldMk cId="4185081199" sldId="267"/>
            <ac:spMk id="10" creationId="{5298780A-33B9-4EA2-8F67-DE68AD62841B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35.666" v="27"/>
          <ac:spMkLst>
            <pc:docMk/>
            <pc:sldMk cId="4185081199" sldId="267"/>
            <ac:spMk id="12" creationId="{7F488E8B-4E1E-4402-8935-D4E6C02615C7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55:03.880" v="53"/>
          <ac:spMkLst>
            <pc:docMk/>
            <pc:sldMk cId="4185081199" sldId="267"/>
            <ac:spMk id="16" creationId="{CBC4F608-B4B8-48C3-9572-C0F061B1CD99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44.916" v="29"/>
          <ac:spMkLst>
            <pc:docMk/>
            <pc:sldMk cId="4185081199" sldId="267"/>
            <ac:spMk id="18" creationId="{A3363022-C969-41E9-8EB2-E4C94908C1FA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44.916" v="29"/>
          <ac:spMkLst>
            <pc:docMk/>
            <pc:sldMk cId="4185081199" sldId="267"/>
            <ac:spMk id="19" creationId="{8D1AD6B3-BE88-4CEB-BA17-790657CC4729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52.244" v="31"/>
          <ac:spMkLst>
            <pc:docMk/>
            <pc:sldMk cId="4185081199" sldId="267"/>
            <ac:spMk id="21" creationId="{C05CBC3C-2E5A-4839-8B9B-2E5A6ADF0F58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52.244" v="31"/>
          <ac:spMkLst>
            <pc:docMk/>
            <pc:sldMk cId="4185081199" sldId="267"/>
            <ac:spMk id="22" creationId="{827FF362-FC97-4BF5-949B-D4ADFA26E457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52.244" v="31"/>
          <ac:spMkLst>
            <pc:docMk/>
            <pc:sldMk cId="4185081199" sldId="267"/>
            <ac:spMk id="23" creationId="{00507065-6E90-20A9-D21F-89358B2225B1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58.510" v="33"/>
          <ac:spMkLst>
            <pc:docMk/>
            <pc:sldMk cId="4185081199" sldId="267"/>
            <ac:spMk id="25" creationId="{C2554CA6-288E-4202-BC52-2E5A8F0C0AED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58.510" v="33"/>
          <ac:spMkLst>
            <pc:docMk/>
            <pc:sldMk cId="4185081199" sldId="267"/>
            <ac:spMk id="26" creationId="{B10BB131-AC8E-4A8E-A5D1-36260F720C3B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58.510" v="33"/>
          <ac:spMkLst>
            <pc:docMk/>
            <pc:sldMk cId="4185081199" sldId="267"/>
            <ac:spMk id="27" creationId="{5B7778FC-632E-4DCA-A7CB-0D7731CCF970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58.510" v="33"/>
          <ac:spMkLst>
            <pc:docMk/>
            <pc:sldMk cId="4185081199" sldId="267"/>
            <ac:spMk id="28" creationId="{FA23A907-97FB-4A8F-880A-DD77401C4296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23:58.510" v="33"/>
          <ac:spMkLst>
            <pc:docMk/>
            <pc:sldMk cId="4185081199" sldId="267"/>
            <ac:spMk id="29" creationId="{00507065-6E90-20A9-D21F-89358B2225B1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55:03.880" v="53"/>
          <ac:spMkLst>
            <pc:docMk/>
            <pc:sldMk cId="4185081199" sldId="267"/>
            <ac:spMk id="31" creationId="{8B9AA7C6-5E5A-498E-A6DF-A943376E09BC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55:03.880" v="53"/>
          <ac:spMkLst>
            <pc:docMk/>
            <pc:sldMk cId="4185081199" sldId="267"/>
            <ac:spMk id="34" creationId="{81E140AE-0ABF-47C8-BF32-7D2F0CF2BA44}"/>
          </ac:spMkLst>
        </pc:spChg>
        <pc:spChg chg="add del mod">
          <ac:chgData name="GABRIEL MARTINS DA CUNHA" userId="S::gabriel.cunha9@fatec.sp.gov.br::6fadf030-1cab-4c39-b91d-278b59e0d204" providerId="AD" clId="Web-{80716D74-4BB5-47C3-4678-223B59AF023B}" dt="2024-04-14T01:24:32.901" v="39"/>
          <ac:spMkLst>
            <pc:docMk/>
            <pc:sldMk cId="4185081199" sldId="267"/>
            <ac:spMk id="35" creationId="{00507065-6E90-20A9-D21F-89358B2225B1}"/>
          </ac:spMkLst>
        </pc:spChg>
        <pc:spChg chg="add">
          <ac:chgData name="GABRIEL MARTINS DA CUNHA" userId="S::gabriel.cunha9@fatec.sp.gov.br::6fadf030-1cab-4c39-b91d-278b59e0d204" providerId="AD" clId="Web-{80716D74-4BB5-47C3-4678-223B59AF023B}" dt="2024-04-14T01:55:03.880" v="53"/>
          <ac:spMkLst>
            <pc:docMk/>
            <pc:sldMk cId="4185081199" sldId="267"/>
            <ac:spMk id="39" creationId="{C2554CA6-288E-4202-BC52-2E5A8F0C0AED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55:03.865" v="52"/>
          <ac:spMkLst>
            <pc:docMk/>
            <pc:sldMk cId="4185081199" sldId="267"/>
            <ac:spMk id="40" creationId="{9F7D5CDA-D291-4307-BF55-1381FED29634}"/>
          </ac:spMkLst>
        </pc:spChg>
        <pc:spChg chg="add mod">
          <ac:chgData name="GABRIEL MARTINS DA CUNHA" userId="S::gabriel.cunha9@fatec.sp.gov.br::6fadf030-1cab-4c39-b91d-278b59e0d204" providerId="AD" clId="Web-{80716D74-4BB5-47C3-4678-223B59AF023B}" dt="2024-04-14T01:55:21.428" v="54"/>
          <ac:spMkLst>
            <pc:docMk/>
            <pc:sldMk cId="4185081199" sldId="267"/>
            <ac:spMk id="41" creationId="{B10BB131-AC8E-4A8E-A5D1-36260F720C3B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55:03.865" v="52"/>
          <ac:spMkLst>
            <pc:docMk/>
            <pc:sldMk cId="4185081199" sldId="267"/>
            <ac:spMk id="42" creationId="{59B296B9-C5A5-4E4F-9B60-C907B5F1466C}"/>
          </ac:spMkLst>
        </pc:spChg>
        <pc:spChg chg="add mod">
          <ac:chgData name="GABRIEL MARTINS DA CUNHA" userId="S::gabriel.cunha9@fatec.sp.gov.br::6fadf030-1cab-4c39-b91d-278b59e0d204" providerId="AD" clId="Web-{80716D74-4BB5-47C3-4678-223B59AF023B}" dt="2024-04-14T01:55:44.022" v="57"/>
          <ac:spMkLst>
            <pc:docMk/>
            <pc:sldMk cId="4185081199" sldId="267"/>
            <ac:spMk id="43" creationId="{5B7778FC-632E-4DCA-A7CB-0D7731CCF970}"/>
          </ac:spMkLst>
        </pc:spChg>
        <pc:spChg chg="add del">
          <ac:chgData name="GABRIEL MARTINS DA CUNHA" userId="S::gabriel.cunha9@fatec.sp.gov.br::6fadf030-1cab-4c39-b91d-278b59e0d204" providerId="AD" clId="Web-{80716D74-4BB5-47C3-4678-223B59AF023B}" dt="2024-04-14T01:55:03.865" v="52"/>
          <ac:spMkLst>
            <pc:docMk/>
            <pc:sldMk cId="4185081199" sldId="267"/>
            <ac:spMk id="44" creationId="{D0300FD3-5AF1-6305-15FA-9078072672E2}"/>
          </ac:spMkLst>
        </pc:spChg>
        <pc:spChg chg="add mod">
          <ac:chgData name="GABRIEL MARTINS DA CUNHA" userId="S::gabriel.cunha9@fatec.sp.gov.br::6fadf030-1cab-4c39-b91d-278b59e0d204" providerId="AD" clId="Web-{80716D74-4BB5-47C3-4678-223B59AF023B}" dt="2024-04-14T01:55:29.037" v="55"/>
          <ac:spMkLst>
            <pc:docMk/>
            <pc:sldMk cId="4185081199" sldId="267"/>
            <ac:spMk id="45" creationId="{FA23A907-97FB-4A8F-880A-DD77401C4296}"/>
          </ac:spMkLst>
        </pc:spChg>
        <pc:grpChg chg="add del">
          <ac:chgData name="GABRIEL MARTINS DA CUNHA" userId="S::gabriel.cunha9@fatec.sp.gov.br::6fadf030-1cab-4c39-b91d-278b59e0d204" providerId="AD" clId="Web-{80716D74-4BB5-47C3-4678-223B59AF023B}" dt="2024-04-14T01:23:44.916" v="29"/>
          <ac:grpSpMkLst>
            <pc:docMk/>
            <pc:sldMk cId="4185081199" sldId="267"/>
            <ac:grpSpMk id="14" creationId="{89D1390B-7E13-4B4F-9CB2-391063412E54}"/>
          </ac:grpSpMkLst>
        </pc:grpChg>
        <pc:grpChg chg="add del">
          <ac:chgData name="GABRIEL MARTINS DA CUNHA" userId="S::gabriel.cunha9@fatec.sp.gov.br::6fadf030-1cab-4c39-b91d-278b59e0d204" providerId="AD" clId="Web-{80716D74-4BB5-47C3-4678-223B59AF023B}" dt="2024-04-14T01:55:03.880" v="53"/>
          <ac:grpSpMkLst>
            <pc:docMk/>
            <pc:sldMk cId="4185081199" sldId="267"/>
            <ac:grpSpMk id="32" creationId="{83EAB11A-76F7-48F4-9B4F-5BFDF4BF9670}"/>
          </ac:grpSpMkLst>
        </pc:grpChg>
        <pc:picChg chg="add del">
          <ac:chgData name="GABRIEL MARTINS DA CUNHA" userId="S::gabriel.cunha9@fatec.sp.gov.br::6fadf030-1cab-4c39-b91d-278b59e0d204" providerId="AD" clId="Web-{80716D74-4BB5-47C3-4678-223B59AF023B}" dt="2024-04-14T01:23:44.916" v="29"/>
          <ac:picMkLst>
            <pc:docMk/>
            <pc:sldMk cId="4185081199" sldId="267"/>
            <ac:picMk id="7" creationId="{61E714AB-5B0F-F1D6-737A-2CB94FA86240}"/>
          </ac:picMkLst>
        </pc:picChg>
        <pc:picChg chg="add del">
          <ac:chgData name="GABRIEL MARTINS DA CUNHA" userId="S::gabriel.cunha9@fatec.sp.gov.br::6fadf030-1cab-4c39-b91d-278b59e0d204" providerId="AD" clId="Web-{80716D74-4BB5-47C3-4678-223B59AF023B}" dt="2024-04-14T01:55:03.865" v="52"/>
          <ac:picMkLst>
            <pc:docMk/>
            <pc:sldMk cId="4185081199" sldId="267"/>
            <ac:picMk id="36" creationId="{F96200C1-07E8-AFE8-A8BA-A13ADBEB8E9F}"/>
          </ac:picMkLst>
        </pc:picChg>
      </pc:sldChg>
    </pc:docChg>
  </pc:docChgLst>
  <pc:docChgLst>
    <pc:chgData name="MATHEUS MACHADO NAKAHARA" userId="S::matheus.nakahara@fatec.sp.gov.br::8c0fef0b-df8d-4dbc-87f3-304a30a67f2a" providerId="AD" clId="Web-{A66F1DAF-5ED1-48CE-6D9A-A13ECC53943F}"/>
    <pc:docChg chg="addSld delSld modSld">
      <pc:chgData name="MATHEUS MACHADO NAKAHARA" userId="S::matheus.nakahara@fatec.sp.gov.br::8c0fef0b-df8d-4dbc-87f3-304a30a67f2a" providerId="AD" clId="Web-{A66F1DAF-5ED1-48CE-6D9A-A13ECC53943F}" dt="2024-04-13T02:33:20.394" v="492"/>
      <pc:docMkLst>
        <pc:docMk/>
      </pc:docMkLst>
      <pc:sldChg chg="addSp delSp modSp del">
        <pc:chgData name="MATHEUS MACHADO NAKAHARA" userId="S::matheus.nakahara@fatec.sp.gov.br::8c0fef0b-df8d-4dbc-87f3-304a30a67f2a" providerId="AD" clId="Web-{A66F1DAF-5ED1-48CE-6D9A-A13ECC53943F}" dt="2024-04-13T01:40:04.239" v="44"/>
        <pc:sldMkLst>
          <pc:docMk/>
          <pc:sldMk cId="2238744552" sldId="258"/>
        </pc:sldMkLst>
        <pc:spChg chg="add mod">
          <ac:chgData name="MATHEUS MACHADO NAKAHARA" userId="S::matheus.nakahara@fatec.sp.gov.br::8c0fef0b-df8d-4dbc-87f3-304a30a67f2a" providerId="AD" clId="Web-{A66F1DAF-5ED1-48CE-6D9A-A13ECC53943F}" dt="2024-04-13T01:39:09.066" v="36"/>
          <ac:spMkLst>
            <pc:docMk/>
            <pc:sldMk cId="2238744552" sldId="258"/>
            <ac:spMk id="3" creationId="{60E4EC38-C981-99B4-1529-F8B6C8EF6EB4}"/>
          </ac:spMkLst>
        </pc:spChg>
        <pc:spChg chg="del mod">
          <ac:chgData name="MATHEUS MACHADO NAKAHARA" userId="S::matheus.nakahara@fatec.sp.gov.br::8c0fef0b-df8d-4dbc-87f3-304a30a67f2a" providerId="AD" clId="Web-{A66F1DAF-5ED1-48CE-6D9A-A13ECC53943F}" dt="2024-04-13T01:39:03.972" v="35"/>
          <ac:spMkLst>
            <pc:docMk/>
            <pc:sldMk cId="2238744552" sldId="258"/>
            <ac:spMk id="4" creationId="{D4E7DFC1-983C-C171-A2EB-3D45A09C792F}"/>
          </ac:spMkLst>
        </pc:spChg>
        <pc:spChg chg="mod">
          <ac:chgData name="MATHEUS MACHADO NAKAHARA" userId="S::matheus.nakahara@fatec.sp.gov.br::8c0fef0b-df8d-4dbc-87f3-304a30a67f2a" providerId="AD" clId="Web-{A66F1DAF-5ED1-48CE-6D9A-A13ECC53943F}" dt="2024-04-13T01:39:29.473" v="40" actId="1076"/>
          <ac:spMkLst>
            <pc:docMk/>
            <pc:sldMk cId="2238744552" sldId="258"/>
            <ac:spMk id="12" creationId="{39476E24-6FEA-042C-56F4-EA81D1F356A3}"/>
          </ac:spMkLst>
        </pc:spChg>
        <pc:spChg chg="mod">
          <ac:chgData name="MATHEUS MACHADO NAKAHARA" userId="S::matheus.nakahara@fatec.sp.gov.br::8c0fef0b-df8d-4dbc-87f3-304a30a67f2a" providerId="AD" clId="Web-{A66F1DAF-5ED1-48CE-6D9A-A13ECC53943F}" dt="2024-04-13T01:39:25.363" v="39" actId="1076"/>
          <ac:spMkLst>
            <pc:docMk/>
            <pc:sldMk cId="2238744552" sldId="258"/>
            <ac:spMk id="13" creationId="{9F15E515-9F18-C523-4C48-B5F2F586877B}"/>
          </ac:spMkLst>
        </pc:spChg>
        <pc:spChg chg="mod">
          <ac:chgData name="MATHEUS MACHADO NAKAHARA" userId="S::matheus.nakahara@fatec.sp.gov.br::8c0fef0b-df8d-4dbc-87f3-304a30a67f2a" providerId="AD" clId="Web-{A66F1DAF-5ED1-48CE-6D9A-A13ECC53943F}" dt="2024-04-13T01:39:18.863" v="37" actId="1076"/>
          <ac:spMkLst>
            <pc:docMk/>
            <pc:sldMk cId="2238744552" sldId="258"/>
            <ac:spMk id="14" creationId="{E73B2912-7956-90A6-60B9-25994BC3EF85}"/>
          </ac:spMkLst>
        </pc:spChg>
        <pc:spChg chg="del">
          <ac:chgData name="MATHEUS MACHADO NAKAHARA" userId="S::matheus.nakahara@fatec.sp.gov.br::8c0fef0b-df8d-4dbc-87f3-304a30a67f2a" providerId="AD" clId="Web-{A66F1DAF-5ED1-48CE-6D9A-A13ECC53943F}" dt="2024-04-13T01:38:38.643" v="23"/>
          <ac:spMkLst>
            <pc:docMk/>
            <pc:sldMk cId="2238744552" sldId="258"/>
            <ac:spMk id="17" creationId="{BB596B94-7B00-BF6E-DEAE-3A4D92406CCA}"/>
          </ac:spMkLst>
        </pc:spChg>
        <pc:spChg chg="del">
          <ac:chgData name="MATHEUS MACHADO NAKAHARA" userId="S::matheus.nakahara@fatec.sp.gov.br::8c0fef0b-df8d-4dbc-87f3-304a30a67f2a" providerId="AD" clId="Web-{A66F1DAF-5ED1-48CE-6D9A-A13ECC53943F}" dt="2024-04-13T01:38:38.627" v="22"/>
          <ac:spMkLst>
            <pc:docMk/>
            <pc:sldMk cId="2238744552" sldId="258"/>
            <ac:spMk id="19" creationId="{E005564D-BDAB-F621-D977-DF44A6E8502D}"/>
          </ac:spMkLst>
        </pc:spChg>
        <pc:spChg chg="del">
          <ac:chgData name="MATHEUS MACHADO NAKAHARA" userId="S::matheus.nakahara@fatec.sp.gov.br::8c0fef0b-df8d-4dbc-87f3-304a30a67f2a" providerId="AD" clId="Web-{A66F1DAF-5ED1-48CE-6D9A-A13ECC53943F}" dt="2024-04-13T01:38:38.627" v="21"/>
          <ac:spMkLst>
            <pc:docMk/>
            <pc:sldMk cId="2238744552" sldId="258"/>
            <ac:spMk id="21" creationId="{8023FE69-6E5B-A99B-FB8F-D65F66A71990}"/>
          </ac:spMkLst>
        </pc:spChg>
        <pc:picChg chg="mod">
          <ac:chgData name="MATHEUS MACHADO NAKAHARA" userId="S::matheus.nakahara@fatec.sp.gov.br::8c0fef0b-df8d-4dbc-87f3-304a30a67f2a" providerId="AD" clId="Web-{A66F1DAF-5ED1-48CE-6D9A-A13ECC53943F}" dt="2024-04-13T01:38:50.565" v="28" actId="1076"/>
          <ac:picMkLst>
            <pc:docMk/>
            <pc:sldMk cId="2238744552" sldId="258"/>
            <ac:picMk id="5" creationId="{BD5C1812-B6EA-7E10-C5A2-0B0EFB1262E6}"/>
          </ac:picMkLst>
        </pc:picChg>
        <pc:picChg chg="mod">
          <ac:chgData name="MATHEUS MACHADO NAKAHARA" userId="S::matheus.nakahara@fatec.sp.gov.br::8c0fef0b-df8d-4dbc-87f3-304a30a67f2a" providerId="AD" clId="Web-{A66F1DAF-5ED1-48CE-6D9A-A13ECC53943F}" dt="2024-04-13T01:39:22.738" v="38" actId="1076"/>
          <ac:picMkLst>
            <pc:docMk/>
            <pc:sldMk cId="2238744552" sldId="258"/>
            <ac:picMk id="6" creationId="{B040EEA9-589A-6818-71C9-0B4CF51A8D48}"/>
          </ac:picMkLst>
        </pc:picChg>
        <pc:picChg chg="mod">
          <ac:chgData name="MATHEUS MACHADO NAKAHARA" userId="S::matheus.nakahara@fatec.sp.gov.br::8c0fef0b-df8d-4dbc-87f3-304a30a67f2a" providerId="AD" clId="Web-{A66F1DAF-5ED1-48CE-6D9A-A13ECC53943F}" dt="2024-04-13T01:38:45.893" v="27" actId="1076"/>
          <ac:picMkLst>
            <pc:docMk/>
            <pc:sldMk cId="2238744552" sldId="258"/>
            <ac:picMk id="7" creationId="{7A154D62-7F07-63DD-FB90-25B6AA7ACCBE}"/>
          </ac:picMkLst>
        </pc:picChg>
        <pc:picChg chg="del">
          <ac:chgData name="MATHEUS MACHADO NAKAHARA" userId="S::matheus.nakahara@fatec.sp.gov.br::8c0fef0b-df8d-4dbc-87f3-304a30a67f2a" providerId="AD" clId="Web-{A66F1DAF-5ED1-48CE-6D9A-A13ECC53943F}" dt="2024-04-13T01:38:38.643" v="26"/>
          <ac:picMkLst>
            <pc:docMk/>
            <pc:sldMk cId="2238744552" sldId="258"/>
            <ac:picMk id="9" creationId="{0DA15F62-110A-DE3D-1219-39788D697F8E}"/>
          </ac:picMkLst>
        </pc:picChg>
        <pc:picChg chg="del">
          <ac:chgData name="MATHEUS MACHADO NAKAHARA" userId="S::matheus.nakahara@fatec.sp.gov.br::8c0fef0b-df8d-4dbc-87f3-304a30a67f2a" providerId="AD" clId="Web-{A66F1DAF-5ED1-48CE-6D9A-A13ECC53943F}" dt="2024-04-13T01:38:38.643" v="25"/>
          <ac:picMkLst>
            <pc:docMk/>
            <pc:sldMk cId="2238744552" sldId="258"/>
            <ac:picMk id="10" creationId="{8D9832E0-53DA-050A-7108-6BDD2D71580A}"/>
          </ac:picMkLst>
        </pc:picChg>
        <pc:picChg chg="del">
          <ac:chgData name="MATHEUS MACHADO NAKAHARA" userId="S::matheus.nakahara@fatec.sp.gov.br::8c0fef0b-df8d-4dbc-87f3-304a30a67f2a" providerId="AD" clId="Web-{A66F1DAF-5ED1-48CE-6D9A-A13ECC53943F}" dt="2024-04-13T01:38:38.643" v="24"/>
          <ac:picMkLst>
            <pc:docMk/>
            <pc:sldMk cId="2238744552" sldId="258"/>
            <ac:picMk id="11" creationId="{0A28B6FD-D9BD-D2F7-8649-DB50FBDB1CEB}"/>
          </ac:picMkLst>
        </pc:picChg>
      </pc:sldChg>
      <pc:sldChg chg="addSp delSp modSp new del mod setBg">
        <pc:chgData name="MATHEUS MACHADO NAKAHARA" userId="S::matheus.nakahara@fatec.sp.gov.br::8c0fef0b-df8d-4dbc-87f3-304a30a67f2a" providerId="AD" clId="Web-{A66F1DAF-5ED1-48CE-6D9A-A13ECC53943F}" dt="2024-04-13T01:55:23.362" v="212"/>
        <pc:sldMkLst>
          <pc:docMk/>
          <pc:sldMk cId="1408670722" sldId="259"/>
        </pc:sldMkLst>
        <pc:spChg chg="mod ord">
          <ac:chgData name="MATHEUS MACHADO NAKAHARA" userId="S::matheus.nakahara@fatec.sp.gov.br::8c0fef0b-df8d-4dbc-87f3-304a30a67f2a" providerId="AD" clId="Web-{A66F1DAF-5ED1-48CE-6D9A-A13ECC53943F}" dt="2024-04-13T01:41:36.086" v="56" actId="1076"/>
          <ac:spMkLst>
            <pc:docMk/>
            <pc:sldMk cId="1408670722" sldId="259"/>
            <ac:spMk id="2" creationId="{DA01D560-9E40-AD13-EFA1-6F4308758D5D}"/>
          </ac:spMkLst>
        </pc:spChg>
        <pc:spChg chg="del">
          <ac:chgData name="MATHEUS MACHADO NAKAHARA" userId="S::matheus.nakahara@fatec.sp.gov.br::8c0fef0b-df8d-4dbc-87f3-304a30a67f2a" providerId="AD" clId="Web-{A66F1DAF-5ED1-48CE-6D9A-A13ECC53943F}" dt="2024-04-13T01:37:29.500" v="1"/>
          <ac:spMkLst>
            <pc:docMk/>
            <pc:sldMk cId="1408670722" sldId="259"/>
            <ac:spMk id="3" creationId="{9B2C5E7C-5650-499E-5D7D-42EC0B39BED7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1:38:03.407" v="12"/>
          <ac:spMkLst>
            <pc:docMk/>
            <pc:sldMk cId="1408670722" sldId="259"/>
            <ac:spMk id="4" creationId="{8F8BB5C7-2716-44D3-DBC3-9E117A0DAF42}"/>
          </ac:spMkLst>
        </pc:spChg>
        <pc:spChg chg="add mod ord">
          <ac:chgData name="MATHEUS MACHADO NAKAHARA" userId="S::matheus.nakahara@fatec.sp.gov.br::8c0fef0b-df8d-4dbc-87f3-304a30a67f2a" providerId="AD" clId="Web-{A66F1DAF-5ED1-48CE-6D9A-A13ECC53943F}" dt="2024-04-13T01:42:19.025" v="67" actId="1076"/>
          <ac:spMkLst>
            <pc:docMk/>
            <pc:sldMk cId="1408670722" sldId="259"/>
            <ac:spMk id="12" creationId="{6F8CE45F-F2E0-E4B7-8919-604AC34F7A66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42:32.572" v="70" actId="1076"/>
          <ac:spMkLst>
            <pc:docMk/>
            <pc:sldMk cId="1408670722" sldId="259"/>
            <ac:spMk id="14" creationId="{4BDBEC5B-0BC3-937D-1701-CDC719BF73E4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42:27.244" v="69" actId="1076"/>
          <ac:spMkLst>
            <pc:docMk/>
            <pc:sldMk cId="1408670722" sldId="259"/>
            <ac:spMk id="16" creationId="{00042535-89D3-26A8-9488-D57065D925A7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1:39:49.161" v="42"/>
          <ac:spMkLst>
            <pc:docMk/>
            <pc:sldMk cId="1408670722" sldId="259"/>
            <ac:spMk id="21" creationId="{90BB9581-2E1D-405D-AC21-AD669748D56E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1:41:13.476" v="55"/>
          <ac:spMkLst>
            <pc:docMk/>
            <pc:sldMk cId="1408670722" sldId="259"/>
            <ac:spMk id="23" creationId="{D4771268-CB57-404A-9271-370EB28F6090}"/>
          </ac:spMkLst>
        </pc:spChg>
        <pc:picChg chg="add mod ord">
          <ac:chgData name="MATHEUS MACHADO NAKAHARA" userId="S::matheus.nakahara@fatec.sp.gov.br::8c0fef0b-df8d-4dbc-87f3-304a30a67f2a" providerId="AD" clId="Web-{A66F1DAF-5ED1-48CE-6D9A-A13ECC53943F}" dt="2024-04-13T01:42:15.259" v="66" actId="1076"/>
          <ac:picMkLst>
            <pc:docMk/>
            <pc:sldMk cId="1408670722" sldId="259"/>
            <ac:picMk id="6" creationId="{52B2987F-3904-2A22-4E58-4E43BC0D6357}"/>
          </ac:picMkLst>
        </pc:picChg>
        <pc:picChg chg="add mod">
          <ac:chgData name="MATHEUS MACHADO NAKAHARA" userId="S::matheus.nakahara@fatec.sp.gov.br::8c0fef0b-df8d-4dbc-87f3-304a30a67f2a" providerId="AD" clId="Web-{A66F1DAF-5ED1-48CE-6D9A-A13ECC53943F}" dt="2024-04-13T01:42:05.790" v="64" actId="1076"/>
          <ac:picMkLst>
            <pc:docMk/>
            <pc:sldMk cId="1408670722" sldId="259"/>
            <ac:picMk id="8" creationId="{8BBFAC58-4B39-2B08-F3DC-F3EB7E9D61D3}"/>
          </ac:picMkLst>
        </pc:picChg>
        <pc:picChg chg="add mod ord">
          <ac:chgData name="MATHEUS MACHADO NAKAHARA" userId="S::matheus.nakahara@fatec.sp.gov.br::8c0fef0b-df8d-4dbc-87f3-304a30a67f2a" providerId="AD" clId="Web-{A66F1DAF-5ED1-48CE-6D9A-A13ECC53943F}" dt="2024-04-13T01:42:23.540" v="68" actId="1076"/>
          <ac:picMkLst>
            <pc:docMk/>
            <pc:sldMk cId="1408670722" sldId="259"/>
            <ac:picMk id="10" creationId="{D65F26A6-086D-CD05-DBD1-F8525B85A9CC}"/>
          </ac:picMkLst>
        </pc:picChg>
      </pc:sldChg>
      <pc:sldChg chg="addSp delSp modSp new del">
        <pc:chgData name="MATHEUS MACHADO NAKAHARA" userId="S::matheus.nakahara@fatec.sp.gov.br::8c0fef0b-df8d-4dbc-87f3-304a30a67f2a" providerId="AD" clId="Web-{A66F1DAF-5ED1-48CE-6D9A-A13ECC53943F}" dt="2024-04-13T01:55:21.018" v="211"/>
        <pc:sldMkLst>
          <pc:docMk/>
          <pc:sldMk cId="690041104" sldId="260"/>
        </pc:sldMkLst>
        <pc:spChg chg="del">
          <ac:chgData name="MATHEUS MACHADO NAKAHARA" userId="S::matheus.nakahara@fatec.sp.gov.br::8c0fef0b-df8d-4dbc-87f3-304a30a67f2a" providerId="AD" clId="Web-{A66F1DAF-5ED1-48CE-6D9A-A13ECC53943F}" dt="2024-04-13T01:40:27.631" v="53"/>
          <ac:spMkLst>
            <pc:docMk/>
            <pc:sldMk cId="690041104" sldId="260"/>
            <ac:spMk id="2" creationId="{63FADDC0-AD7E-FF63-586A-026A71727D84}"/>
          </ac:spMkLst>
        </pc:spChg>
        <pc:spChg chg="del">
          <ac:chgData name="MATHEUS MACHADO NAKAHARA" userId="S::matheus.nakahara@fatec.sp.gov.br::8c0fef0b-df8d-4dbc-87f3-304a30a67f2a" providerId="AD" clId="Web-{A66F1DAF-5ED1-48CE-6D9A-A13ECC53943F}" dt="2024-04-13T01:40:28.927" v="54"/>
          <ac:spMkLst>
            <pc:docMk/>
            <pc:sldMk cId="690041104" sldId="260"/>
            <ac:spMk id="3" creationId="{3EA6CCD0-7CB1-23DC-2801-3628E5329B38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1:40:27.631" v="52"/>
          <ac:spMkLst>
            <pc:docMk/>
            <pc:sldMk cId="690041104" sldId="260"/>
            <ac:spMk id="4" creationId="{2D2B266D-3625-4584-A5C3-7D3F672CFF30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1:40:27.631" v="51"/>
          <ac:spMkLst>
            <pc:docMk/>
            <pc:sldMk cId="690041104" sldId="260"/>
            <ac:spMk id="5" creationId="{C463B99A-73EE-4FBB-B7C4-F9F9BCC25C65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1:40:27.631" v="50"/>
          <ac:spMkLst>
            <pc:docMk/>
            <pc:sldMk cId="690041104" sldId="260"/>
            <ac:spMk id="6" creationId="{A5D2A5D1-BA0D-47D3-B051-DA7743C46E28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1:40:08.661" v="46"/>
          <ac:spMkLst>
            <pc:docMk/>
            <pc:sldMk cId="690041104" sldId="260"/>
            <ac:spMk id="11" creationId="{39476E24-6FEA-042C-56F4-EA81D1F356A3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1:43:17.573" v="89"/>
          <ac:spMkLst>
            <pc:docMk/>
            <pc:sldMk cId="690041104" sldId="260"/>
            <ac:spMk id="12" creationId="{9F15E515-9F18-C523-4C48-B5F2F586877B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1:43:16.714" v="87"/>
          <ac:spMkLst>
            <pc:docMk/>
            <pc:sldMk cId="690041104" sldId="260"/>
            <ac:spMk id="13" creationId="{E73B2912-7956-90A6-60B9-25994BC3EF85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1:43:16.433" v="84" actId="1076"/>
          <ac:spMkLst>
            <pc:docMk/>
            <pc:sldMk cId="690041104" sldId="260"/>
            <ac:spMk id="14" creationId="{ED4152C7-6B3D-9781-B4EB-1FC192AF96CA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1:40:22.974" v="49"/>
          <ac:spMkLst>
            <pc:docMk/>
            <pc:sldMk cId="690041104" sldId="260"/>
            <ac:spMk id="15" creationId="{60E4EC38-C981-99B4-1529-F8B6C8EF6EB4}"/>
          </ac:spMkLst>
        </pc:spChg>
        <pc:picChg chg="add">
          <ac:chgData name="MATHEUS MACHADO NAKAHARA" userId="S::matheus.nakahara@fatec.sp.gov.br::8c0fef0b-df8d-4dbc-87f3-304a30a67f2a" providerId="AD" clId="Web-{A66F1DAF-5ED1-48CE-6D9A-A13ECC53943F}" dt="2024-04-13T01:40:08.661" v="46"/>
          <ac:picMkLst>
            <pc:docMk/>
            <pc:sldMk cId="690041104" sldId="260"/>
            <ac:picMk id="7" creationId="{BD5C1812-B6EA-7E10-C5A2-0B0EFB1262E6}"/>
          </ac:picMkLst>
        </pc:picChg>
        <pc:picChg chg="add del">
          <ac:chgData name="MATHEUS MACHADO NAKAHARA" userId="S::matheus.nakahara@fatec.sp.gov.br::8c0fef0b-df8d-4dbc-87f3-304a30a67f2a" providerId="AD" clId="Web-{A66F1DAF-5ED1-48CE-6D9A-A13ECC53943F}" dt="2024-04-13T01:43:17.573" v="88"/>
          <ac:picMkLst>
            <pc:docMk/>
            <pc:sldMk cId="690041104" sldId="260"/>
            <ac:picMk id="8" creationId="{B040EEA9-589A-6818-71C9-0B4CF51A8D48}"/>
          </ac:picMkLst>
        </pc:picChg>
        <pc:picChg chg="add del">
          <ac:chgData name="MATHEUS MACHADO NAKAHARA" userId="S::matheus.nakahara@fatec.sp.gov.br::8c0fef0b-df8d-4dbc-87f3-304a30a67f2a" providerId="AD" clId="Web-{A66F1DAF-5ED1-48CE-6D9A-A13ECC53943F}" dt="2024-04-13T01:43:16.714" v="86"/>
          <ac:picMkLst>
            <pc:docMk/>
            <pc:sldMk cId="690041104" sldId="260"/>
            <ac:picMk id="9" creationId="{7A154D62-7F07-63DD-FB90-25B6AA7ACCBE}"/>
          </ac:picMkLst>
        </pc:picChg>
        <pc:picChg chg="add del mod">
          <ac:chgData name="MATHEUS MACHADO NAKAHARA" userId="S::matheus.nakahara@fatec.sp.gov.br::8c0fef0b-df8d-4dbc-87f3-304a30a67f2a" providerId="AD" clId="Web-{A66F1DAF-5ED1-48CE-6D9A-A13ECC53943F}" dt="2024-04-13T01:43:16.433" v="85" actId="1076"/>
          <ac:picMkLst>
            <pc:docMk/>
            <pc:sldMk cId="690041104" sldId="260"/>
            <ac:picMk id="10" creationId="{B2ADA312-97AE-F23A-1457-4CA4D36C0B8F}"/>
          </ac:picMkLst>
        </pc:picChg>
      </pc:sldChg>
      <pc:sldChg chg="addSp delSp modSp new mod setBg">
        <pc:chgData name="MATHEUS MACHADO NAKAHARA" userId="S::matheus.nakahara@fatec.sp.gov.br::8c0fef0b-df8d-4dbc-87f3-304a30a67f2a" providerId="AD" clId="Web-{A66F1DAF-5ED1-48CE-6D9A-A13ECC53943F}" dt="2024-04-13T01:54:53.297" v="210" actId="14100"/>
        <pc:sldMkLst>
          <pc:docMk/>
          <pc:sldMk cId="900457666" sldId="261"/>
        </pc:sldMkLst>
        <pc:spChg chg="mod ord">
          <ac:chgData name="MATHEUS MACHADO NAKAHARA" userId="S::matheus.nakahara@fatec.sp.gov.br::8c0fef0b-df8d-4dbc-87f3-304a30a67f2a" providerId="AD" clId="Web-{A66F1DAF-5ED1-48CE-6D9A-A13ECC53943F}" dt="2024-04-13T01:47:08.518" v="141"/>
          <ac:spMkLst>
            <pc:docMk/>
            <pc:sldMk cId="900457666" sldId="261"/>
            <ac:spMk id="2" creationId="{F7C1C0BC-D02C-763A-A3F9-9F50678700EA}"/>
          </ac:spMkLst>
        </pc:spChg>
        <pc:spChg chg="del">
          <ac:chgData name="MATHEUS MACHADO NAKAHARA" userId="S::matheus.nakahara@fatec.sp.gov.br::8c0fef0b-df8d-4dbc-87f3-304a30a67f2a" providerId="AD" clId="Web-{A66F1DAF-5ED1-48CE-6D9A-A13ECC53943F}" dt="2024-04-13T01:43:23.214" v="91"/>
          <ac:spMkLst>
            <pc:docMk/>
            <pc:sldMk cId="900457666" sldId="261"/>
            <ac:spMk id="3" creationId="{44CFA131-3A5A-4FAB-EC12-7A6F5E9C23DF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1:44:57.654" v="113"/>
          <ac:spMkLst>
            <pc:docMk/>
            <pc:sldMk cId="900457666" sldId="261"/>
            <ac:spMk id="15" creationId="{BBEBAEA8-CE22-68D3-C31A-24633DC24DA6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1:45:49.140" v="129"/>
          <ac:spMkLst>
            <pc:docMk/>
            <pc:sldMk cId="900457666" sldId="261"/>
            <ac:spMk id="16" creationId="{04E0332F-81A9-9E6A-C155-62F8E7753D04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1:47:08.518" v="141"/>
          <ac:spMkLst>
            <pc:docMk/>
            <pc:sldMk cId="900457666" sldId="261"/>
            <ac:spMk id="24" creationId="{6753252F-4873-4F63-801D-CC719279A7D5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1:47:08.518" v="141"/>
          <ac:spMkLst>
            <pc:docMk/>
            <pc:sldMk cId="900457666" sldId="261"/>
            <ac:spMk id="25" creationId="{047C8CCB-F95D-4249-92DD-651249D3535A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0:31.211" v="144" actId="14100"/>
          <ac:spMkLst>
            <pc:docMk/>
            <pc:sldMk cId="900457666" sldId="261"/>
            <ac:spMk id="26" creationId="{97090D72-394C-99D0-65B3-F6F2BE3B38F4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1:47:05.064" v="138"/>
          <ac:spMkLst>
            <pc:docMk/>
            <pc:sldMk cId="900457666" sldId="261"/>
            <ac:spMk id="27" creationId="{6753252F-4873-4F63-801D-CC719279A7D5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1:47:05.064" v="138"/>
          <ac:spMkLst>
            <pc:docMk/>
            <pc:sldMk cId="900457666" sldId="261"/>
            <ac:spMk id="29" creationId="{047C8CCB-F95D-4249-92DD-651249D3535A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4:29.672" v="209" actId="14100"/>
          <ac:spMkLst>
            <pc:docMk/>
            <pc:sldMk cId="900457666" sldId="261"/>
            <ac:spMk id="30" creationId="{9625F989-0E34-199E-C922-84B985B1269A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3:31.951" v="192" actId="20577"/>
          <ac:spMkLst>
            <pc:docMk/>
            <pc:sldMk cId="900457666" sldId="261"/>
            <ac:spMk id="31" creationId="{D8B0F70F-1680-9AF3-2B09-76A718DF8025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3:10.138" v="185" actId="20577"/>
          <ac:spMkLst>
            <pc:docMk/>
            <pc:sldMk cId="900457666" sldId="261"/>
            <ac:spMk id="32" creationId="{80EF5885-1A5E-814F-3CA8-FFAC062756B0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4:53.297" v="210" actId="14100"/>
          <ac:spMkLst>
            <pc:docMk/>
            <pc:sldMk cId="900457666" sldId="261"/>
            <ac:spMk id="33" creationId="{982AFB74-DC73-115A-66F5-AAE16667EF5B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4:21.812" v="207" actId="14100"/>
          <ac:spMkLst>
            <pc:docMk/>
            <pc:sldMk cId="900457666" sldId="261"/>
            <ac:spMk id="34" creationId="{4D301C23-1F22-004D-A937-52FDED9BBB53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4:27.031" v="208" actId="14100"/>
          <ac:spMkLst>
            <pc:docMk/>
            <pc:sldMk cId="900457666" sldId="261"/>
            <ac:spMk id="35" creationId="{2D3385D0-5C7C-8486-1073-B3B11996D914}"/>
          </ac:spMkLst>
        </pc:spChg>
        <pc:picChg chg="add mod">
          <ac:chgData name="MATHEUS MACHADO NAKAHARA" userId="S::matheus.nakahara@fatec.sp.gov.br::8c0fef0b-df8d-4dbc-87f3-304a30a67f2a" providerId="AD" clId="Web-{A66F1DAF-5ED1-48CE-6D9A-A13ECC53943F}" dt="2024-04-13T01:47:08.518" v="141"/>
          <ac:picMkLst>
            <pc:docMk/>
            <pc:sldMk cId="900457666" sldId="261"/>
            <ac:picMk id="5" creationId="{417572A4-65FB-3782-3433-CA669B506E10}"/>
          </ac:picMkLst>
        </pc:picChg>
        <pc:picChg chg="add mod">
          <ac:chgData name="MATHEUS MACHADO NAKAHARA" userId="S::matheus.nakahara@fatec.sp.gov.br::8c0fef0b-df8d-4dbc-87f3-304a30a67f2a" providerId="AD" clId="Web-{A66F1DAF-5ED1-48CE-6D9A-A13ECC53943F}" dt="2024-04-13T01:47:08.518" v="141"/>
          <ac:picMkLst>
            <pc:docMk/>
            <pc:sldMk cId="900457666" sldId="261"/>
            <ac:picMk id="7" creationId="{2CD4F198-4AC9-130F-CD17-216563E60CBC}"/>
          </ac:picMkLst>
        </pc:picChg>
        <pc:picChg chg="add mod">
          <ac:chgData name="MATHEUS MACHADO NAKAHARA" userId="S::matheus.nakahara@fatec.sp.gov.br::8c0fef0b-df8d-4dbc-87f3-304a30a67f2a" providerId="AD" clId="Web-{A66F1DAF-5ED1-48CE-6D9A-A13ECC53943F}" dt="2024-04-13T01:47:08.518" v="141"/>
          <ac:picMkLst>
            <pc:docMk/>
            <pc:sldMk cId="900457666" sldId="261"/>
            <ac:picMk id="9" creationId="{4A4243E5-682E-01B5-A5B2-C659859146C1}"/>
          </ac:picMkLst>
        </pc:picChg>
        <pc:picChg chg="add mod">
          <ac:chgData name="MATHEUS MACHADO NAKAHARA" userId="S::matheus.nakahara@fatec.sp.gov.br::8c0fef0b-df8d-4dbc-87f3-304a30a67f2a" providerId="AD" clId="Web-{A66F1DAF-5ED1-48CE-6D9A-A13ECC53943F}" dt="2024-04-13T01:47:08.518" v="141"/>
          <ac:picMkLst>
            <pc:docMk/>
            <pc:sldMk cId="900457666" sldId="261"/>
            <ac:picMk id="11" creationId="{2F791FAD-D796-B0C3-B522-AB990FDEF5A1}"/>
          </ac:picMkLst>
        </pc:picChg>
        <pc:picChg chg="add del">
          <ac:chgData name="MATHEUS MACHADO NAKAHARA" userId="S::matheus.nakahara@fatec.sp.gov.br::8c0fef0b-df8d-4dbc-87f3-304a30a67f2a" providerId="AD" clId="Web-{A66F1DAF-5ED1-48CE-6D9A-A13ECC53943F}" dt="2024-04-13T01:44:38.060" v="110"/>
          <ac:picMkLst>
            <pc:docMk/>
            <pc:sldMk cId="900457666" sldId="261"/>
            <ac:picMk id="13" creationId="{4A32723A-69C9-4A4F-ECEF-C22C28B3582F}"/>
          </ac:picMkLst>
        </pc:picChg>
        <pc:picChg chg="add mod">
          <ac:chgData name="MATHEUS MACHADO NAKAHARA" userId="S::matheus.nakahara@fatec.sp.gov.br::8c0fef0b-df8d-4dbc-87f3-304a30a67f2a" providerId="AD" clId="Web-{A66F1DAF-5ED1-48CE-6D9A-A13ECC53943F}" dt="2024-04-13T01:47:08.518" v="141"/>
          <ac:picMkLst>
            <pc:docMk/>
            <pc:sldMk cId="900457666" sldId="261"/>
            <ac:picMk id="18" creationId="{08B5EFD0-163F-EDA9-ED23-909669B3DE5A}"/>
          </ac:picMkLst>
        </pc:picChg>
        <pc:picChg chg="add mod ord">
          <ac:chgData name="MATHEUS MACHADO NAKAHARA" userId="S::matheus.nakahara@fatec.sp.gov.br::8c0fef0b-df8d-4dbc-87f3-304a30a67f2a" providerId="AD" clId="Web-{A66F1DAF-5ED1-48CE-6D9A-A13ECC53943F}" dt="2024-04-13T01:47:08.518" v="141"/>
          <ac:picMkLst>
            <pc:docMk/>
            <pc:sldMk cId="900457666" sldId="261"/>
            <ac:picMk id="20" creationId="{C5E6467E-6BA8-34CA-6036-9A1660530E14}"/>
          </ac:picMkLst>
        </pc:picChg>
        <pc:picChg chg="add mod ord">
          <ac:chgData name="MATHEUS MACHADO NAKAHARA" userId="S::matheus.nakahara@fatec.sp.gov.br::8c0fef0b-df8d-4dbc-87f3-304a30a67f2a" providerId="AD" clId="Web-{A66F1DAF-5ED1-48CE-6D9A-A13ECC53943F}" dt="2024-04-13T01:47:08.518" v="141"/>
          <ac:picMkLst>
            <pc:docMk/>
            <pc:sldMk cId="900457666" sldId="261"/>
            <ac:picMk id="22" creationId="{E4A816A8-E10A-1E19-E17A-E68FAD2EF644}"/>
          </ac:picMkLst>
        </pc:picChg>
      </pc:sldChg>
      <pc:sldChg chg="addSp delSp modSp new del">
        <pc:chgData name="MATHEUS MACHADO NAKAHARA" userId="S::matheus.nakahara@fatec.sp.gov.br::8c0fef0b-df8d-4dbc-87f3-304a30a67f2a" providerId="AD" clId="Web-{A66F1DAF-5ED1-48CE-6D9A-A13ECC53943F}" dt="2024-04-13T01:57:05.740" v="230"/>
        <pc:sldMkLst>
          <pc:docMk/>
          <pc:sldMk cId="156364009" sldId="262"/>
        </pc:sldMkLst>
        <pc:spChg chg="del">
          <ac:chgData name="MATHEUS MACHADO NAKAHARA" userId="S::matheus.nakahara@fatec.sp.gov.br::8c0fef0b-df8d-4dbc-87f3-304a30a67f2a" providerId="AD" clId="Web-{A66F1DAF-5ED1-48CE-6D9A-A13ECC53943F}" dt="2024-04-13T01:56:12.801" v="215"/>
          <ac:spMkLst>
            <pc:docMk/>
            <pc:sldMk cId="156364009" sldId="262"/>
            <ac:spMk id="2" creationId="{9FE77B1B-148A-68A3-441C-BCFCA36B38A7}"/>
          </ac:spMkLst>
        </pc:spChg>
        <pc:spChg chg="del">
          <ac:chgData name="MATHEUS MACHADO NAKAHARA" userId="S::matheus.nakahara@fatec.sp.gov.br::8c0fef0b-df8d-4dbc-87f3-304a30a67f2a" providerId="AD" clId="Web-{A66F1DAF-5ED1-48CE-6D9A-A13ECC53943F}" dt="2024-04-13T01:56:11.613" v="214"/>
          <ac:spMkLst>
            <pc:docMk/>
            <pc:sldMk cId="156364009" sldId="262"/>
            <ac:spMk id="3" creationId="{0AE84D9A-6700-1A32-675A-A2C869353563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6:18.129" v="218" actId="1076"/>
          <ac:spMkLst>
            <pc:docMk/>
            <pc:sldMk cId="156364009" sldId="262"/>
            <ac:spMk id="4" creationId="{421DD77A-8F80-5312-8F47-89B2CEC336CD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6:27.051" v="221" actId="1076"/>
          <ac:spMkLst>
            <pc:docMk/>
            <pc:sldMk cId="156364009" sldId="262"/>
            <ac:spMk id="5" creationId="{9969C43C-89D8-20AE-0B55-22A86C9C20A6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6:34.317" v="224" actId="1076"/>
          <ac:spMkLst>
            <pc:docMk/>
            <pc:sldMk cId="156364009" sldId="262"/>
            <ac:spMk id="6" creationId="{C1D67A6D-6198-9B59-29C0-711703C130F7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1:56:57.239" v="229" actId="1076"/>
          <ac:spMkLst>
            <pc:docMk/>
            <pc:sldMk cId="156364009" sldId="262"/>
            <ac:spMk id="7" creationId="{11BBEE97-E004-0264-F07E-1C464B748B88}"/>
          </ac:spMkLst>
        </pc:spChg>
      </pc:sldChg>
      <pc:sldChg chg="addSp delSp modSp new add del mod setBg">
        <pc:chgData name="MATHEUS MACHADO NAKAHARA" userId="S::matheus.nakahara@fatec.sp.gov.br::8c0fef0b-df8d-4dbc-87f3-304a30a67f2a" providerId="AD" clId="Web-{A66F1DAF-5ED1-48CE-6D9A-A13ECC53943F}" dt="2024-04-13T02:07:04.046" v="280" actId="1076"/>
        <pc:sldMkLst>
          <pc:docMk/>
          <pc:sldMk cId="3041150270" sldId="262"/>
        </pc:sldMkLst>
        <pc:spChg chg="mod ord">
          <ac:chgData name="MATHEUS MACHADO NAKAHARA" userId="S::matheus.nakahara@fatec.sp.gov.br::8c0fef0b-df8d-4dbc-87f3-304a30a67f2a" providerId="AD" clId="Web-{A66F1DAF-5ED1-48CE-6D9A-A13ECC53943F}" dt="2024-04-13T02:03:09.939" v="266"/>
          <ac:spMkLst>
            <pc:docMk/>
            <pc:sldMk cId="3041150270" sldId="262"/>
            <ac:spMk id="2" creationId="{47DD615B-5859-A97F-DCB9-483F7901F123}"/>
          </ac:spMkLst>
        </pc:spChg>
        <pc:spChg chg="del">
          <ac:chgData name="MATHEUS MACHADO NAKAHARA" userId="S::matheus.nakahara@fatec.sp.gov.br::8c0fef0b-df8d-4dbc-87f3-304a30a67f2a" providerId="AD" clId="Web-{A66F1DAF-5ED1-48CE-6D9A-A13ECC53943F}" dt="2024-04-13T01:57:10.365" v="232"/>
          <ac:spMkLst>
            <pc:docMk/>
            <pc:sldMk cId="3041150270" sldId="262"/>
            <ac:spMk id="3" creationId="{C907530A-97F8-C51E-59FC-2CA9D256C6FB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1:58:50.446" v="252"/>
          <ac:spMkLst>
            <pc:docMk/>
            <pc:sldMk cId="3041150270" sldId="262"/>
            <ac:spMk id="4" creationId="{421DD77A-8F80-5312-8F47-89B2CEC336CD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1:58:50.446" v="251"/>
          <ac:spMkLst>
            <pc:docMk/>
            <pc:sldMk cId="3041150270" sldId="262"/>
            <ac:spMk id="5" creationId="{9969C43C-89D8-20AE-0B55-22A86C9C20A6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1:58:50.446" v="250"/>
          <ac:spMkLst>
            <pc:docMk/>
            <pc:sldMk cId="3041150270" sldId="262"/>
            <ac:spMk id="6" creationId="{C1D67A6D-6198-9B59-29C0-711703C130F7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1:58:50.446" v="249"/>
          <ac:spMkLst>
            <pc:docMk/>
            <pc:sldMk cId="3041150270" sldId="262"/>
            <ac:spMk id="7" creationId="{11BBEE97-E004-0264-F07E-1C464B748B88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03:09.939" v="266"/>
          <ac:spMkLst>
            <pc:docMk/>
            <pc:sldMk cId="3041150270" sldId="262"/>
            <ac:spMk id="14" creationId="{96646FC9-C66D-4EC7-8310-0DD4ACC49C6C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03:09.939" v="266"/>
          <ac:spMkLst>
            <pc:docMk/>
            <pc:sldMk cId="3041150270" sldId="262"/>
            <ac:spMk id="16" creationId="{A3473CF9-37EB-43E7-89EF-D2D1C53D1DAC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03:09.939" v="266"/>
          <ac:spMkLst>
            <pc:docMk/>
            <pc:sldMk cId="3041150270" sldId="262"/>
            <ac:spMk id="18" creationId="{586B4EF9-43BA-4655-A6FF-1D8E21574C95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03:09.939" v="266"/>
          <ac:spMkLst>
            <pc:docMk/>
            <pc:sldMk cId="3041150270" sldId="262"/>
            <ac:spMk id="23" creationId="{27BDFED6-6E33-4606-AFE2-886ADB1C018E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03:09.939" v="266"/>
          <ac:spMkLst>
            <pc:docMk/>
            <pc:sldMk cId="3041150270" sldId="262"/>
            <ac:spMk id="25" creationId="{890DEF05-784E-4B61-89E4-04C4ECF4E5A0}"/>
          </ac:spMkLst>
        </pc:spChg>
        <pc:picChg chg="add del mod ord">
          <ac:chgData name="MATHEUS MACHADO NAKAHARA" userId="S::matheus.nakahara@fatec.sp.gov.br::8c0fef0b-df8d-4dbc-87f3-304a30a67f2a" providerId="AD" clId="Web-{A66F1DAF-5ED1-48CE-6D9A-A13ECC53943F}" dt="2024-04-13T02:06:28.946" v="275"/>
          <ac:picMkLst>
            <pc:docMk/>
            <pc:sldMk cId="3041150270" sldId="262"/>
            <ac:picMk id="8" creationId="{8808B3D5-EB9C-3576-BCB8-4902F8E6D701}"/>
          </ac:picMkLst>
        </pc:picChg>
        <pc:picChg chg="add del mod">
          <ac:chgData name="MATHEUS MACHADO NAKAHARA" userId="S::matheus.nakahara@fatec.sp.gov.br::8c0fef0b-df8d-4dbc-87f3-304a30a67f2a" providerId="AD" clId="Web-{A66F1DAF-5ED1-48CE-6D9A-A13ECC53943F}" dt="2024-04-13T02:07:04.046" v="280" actId="1076"/>
          <ac:picMkLst>
            <pc:docMk/>
            <pc:sldMk cId="3041150270" sldId="262"/>
            <ac:picMk id="9" creationId="{76F54222-F95A-6B00-0787-D69B7654842E}"/>
          </ac:picMkLst>
        </pc:picChg>
        <pc:picChg chg="add mod">
          <ac:chgData name="MATHEUS MACHADO NAKAHARA" userId="S::matheus.nakahara@fatec.sp.gov.br::8c0fef0b-df8d-4dbc-87f3-304a30a67f2a" providerId="AD" clId="Web-{A66F1DAF-5ED1-48CE-6D9A-A13ECC53943F}" dt="2024-04-13T02:06:40.978" v="279" actId="14100"/>
          <ac:picMkLst>
            <pc:docMk/>
            <pc:sldMk cId="3041150270" sldId="262"/>
            <ac:picMk id="10" creationId="{56B14FB4-50FE-2E9C-B63A-30F9FC65D7AC}"/>
          </ac:picMkLst>
        </pc:picChg>
        <pc:cxnChg chg="add">
          <ac:chgData name="MATHEUS MACHADO NAKAHARA" userId="S::matheus.nakahara@fatec.sp.gov.br::8c0fef0b-df8d-4dbc-87f3-304a30a67f2a" providerId="AD" clId="Web-{A66F1DAF-5ED1-48CE-6D9A-A13ECC53943F}" dt="2024-04-13T02:03:09.939" v="266"/>
          <ac:cxnSpMkLst>
            <pc:docMk/>
            <pc:sldMk cId="3041150270" sldId="262"/>
            <ac:cxnSpMk id="27" creationId="{C41BAEC7-F7B0-4224-8B18-8F74B7D87F0B}"/>
          </ac:cxnSpMkLst>
        </pc:cxnChg>
      </pc:sldChg>
      <pc:sldChg chg="addSp delSp modSp new mod setBg">
        <pc:chgData name="MATHEUS MACHADO NAKAHARA" userId="S::matheus.nakahara@fatec.sp.gov.br::8c0fef0b-df8d-4dbc-87f3-304a30a67f2a" providerId="AD" clId="Web-{A66F1DAF-5ED1-48CE-6D9A-A13ECC53943F}" dt="2024-04-13T02:20:50.121" v="356" actId="20577"/>
        <pc:sldMkLst>
          <pc:docMk/>
          <pc:sldMk cId="1629340129" sldId="263"/>
        </pc:sldMkLst>
        <pc:spChg chg="mod">
          <ac:chgData name="MATHEUS MACHADO NAKAHARA" userId="S::matheus.nakahara@fatec.sp.gov.br::8c0fef0b-df8d-4dbc-87f3-304a30a67f2a" providerId="AD" clId="Web-{A66F1DAF-5ED1-48CE-6D9A-A13ECC53943F}" dt="2024-04-13T02:13:50.480" v="309"/>
          <ac:spMkLst>
            <pc:docMk/>
            <pc:sldMk cId="1629340129" sldId="263"/>
            <ac:spMk id="2" creationId="{BB5EE3ED-81DE-8115-67E6-9A2863E74B72}"/>
          </ac:spMkLst>
        </pc:spChg>
        <pc:spChg chg="del mod">
          <ac:chgData name="MATHEUS MACHADO NAKAHARA" userId="S::matheus.nakahara@fatec.sp.gov.br::8c0fef0b-df8d-4dbc-87f3-304a30a67f2a" providerId="AD" clId="Web-{A66F1DAF-5ED1-48CE-6D9A-A13ECC53943F}" dt="2024-04-13T02:14:20.326" v="310"/>
          <ac:spMkLst>
            <pc:docMk/>
            <pc:sldMk cId="1629340129" sldId="263"/>
            <ac:spMk id="3" creationId="{D995A768-335A-5B8F-5D5E-832F67415AFF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13:50.480" v="309"/>
          <ac:spMkLst>
            <pc:docMk/>
            <pc:sldMk cId="1629340129" sldId="263"/>
            <ac:spMk id="10" creationId="{201CC55D-ED54-4C5C-95E6-10947BD1103B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13:50.480" v="309"/>
          <ac:spMkLst>
            <pc:docMk/>
            <pc:sldMk cId="1629340129" sldId="263"/>
            <ac:spMk id="16" creationId="{3873B707-463F-40B0-8227-E8CC6C67EB25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2:20:50.121" v="356" actId="20577"/>
          <ac:spMkLst>
            <pc:docMk/>
            <pc:sldMk cId="1629340129" sldId="263"/>
            <ac:spMk id="17" creationId="{F7DED9C9-4EE8-5410-AD20-37B0E3F62208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13:50.480" v="309"/>
          <ac:spMkLst>
            <pc:docMk/>
            <pc:sldMk cId="1629340129" sldId="263"/>
            <ac:spMk id="18" creationId="{C13237C8-E62C-4F0D-A318-BD6FB6C2D138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13:50.480" v="309"/>
          <ac:spMkLst>
            <pc:docMk/>
            <pc:sldMk cId="1629340129" sldId="263"/>
            <ac:spMk id="20" creationId="{19C9EAEA-39D0-4B0E-A0EB-51E7B26740B1}"/>
          </ac:spMkLst>
        </pc:spChg>
        <pc:grpChg chg="add">
          <ac:chgData name="MATHEUS MACHADO NAKAHARA" userId="S::matheus.nakahara@fatec.sp.gov.br::8c0fef0b-df8d-4dbc-87f3-304a30a67f2a" providerId="AD" clId="Web-{A66F1DAF-5ED1-48CE-6D9A-A13ECC53943F}" dt="2024-04-13T02:13:50.480" v="309"/>
          <ac:grpSpMkLst>
            <pc:docMk/>
            <pc:sldMk cId="1629340129" sldId="263"/>
            <ac:grpSpMk id="12" creationId="{1DE889C7-FAD6-4397-98E2-05D503484459}"/>
          </ac:grpSpMkLst>
        </pc:grpChg>
        <pc:graphicFrameChg chg="add">
          <ac:chgData name="MATHEUS MACHADO NAKAHARA" userId="S::matheus.nakahara@fatec.sp.gov.br::8c0fef0b-df8d-4dbc-87f3-304a30a67f2a" providerId="AD" clId="Web-{A66F1DAF-5ED1-48CE-6D9A-A13ECC53943F}" dt="2024-04-13T02:14:20.326" v="310"/>
          <ac:graphicFrameMkLst>
            <pc:docMk/>
            <pc:sldMk cId="1629340129" sldId="263"/>
            <ac:graphicFrameMk id="22" creationId="{82F44264-4A99-F2ED-5407-367754530B84}"/>
          </ac:graphicFrameMkLst>
        </pc:graphicFrameChg>
        <pc:picChg chg="add del mod">
          <ac:chgData name="MATHEUS MACHADO NAKAHARA" userId="S::matheus.nakahara@fatec.sp.gov.br::8c0fef0b-df8d-4dbc-87f3-304a30a67f2a" providerId="AD" clId="Web-{A66F1DAF-5ED1-48CE-6D9A-A13ECC53943F}" dt="2024-04-13T02:13:29.683" v="306"/>
          <ac:picMkLst>
            <pc:docMk/>
            <pc:sldMk cId="1629340129" sldId="263"/>
            <ac:picMk id="4" creationId="{8C3421DF-66E8-13A3-4EAA-2DB2DFAA98A8}"/>
          </ac:picMkLst>
        </pc:picChg>
        <pc:picChg chg="add mod">
          <ac:chgData name="MATHEUS MACHADO NAKAHARA" userId="S::matheus.nakahara@fatec.sp.gov.br::8c0fef0b-df8d-4dbc-87f3-304a30a67f2a" providerId="AD" clId="Web-{A66F1DAF-5ED1-48CE-6D9A-A13ECC53943F}" dt="2024-04-13T02:13:50.480" v="309"/>
          <ac:picMkLst>
            <pc:docMk/>
            <pc:sldMk cId="1629340129" sldId="263"/>
            <ac:picMk id="5" creationId="{C30AE580-95AE-C294-BC66-81350DBF7C25}"/>
          </ac:picMkLst>
        </pc:picChg>
      </pc:sldChg>
      <pc:sldChg chg="addSp delSp modSp new mod setBg">
        <pc:chgData name="MATHEUS MACHADO NAKAHARA" userId="S::matheus.nakahara@fatec.sp.gov.br::8c0fef0b-df8d-4dbc-87f3-304a30a67f2a" providerId="AD" clId="Web-{A66F1DAF-5ED1-48CE-6D9A-A13ECC53943F}" dt="2024-04-13T02:18:44.007" v="350" actId="20577"/>
        <pc:sldMkLst>
          <pc:docMk/>
          <pc:sldMk cId="3711242048" sldId="264"/>
        </pc:sldMkLst>
        <pc:spChg chg="mod">
          <ac:chgData name="MATHEUS MACHADO NAKAHARA" userId="S::matheus.nakahara@fatec.sp.gov.br::8c0fef0b-df8d-4dbc-87f3-304a30a67f2a" providerId="AD" clId="Web-{A66F1DAF-5ED1-48CE-6D9A-A13ECC53943F}" dt="2024-04-13T02:15:40.424" v="323"/>
          <ac:spMkLst>
            <pc:docMk/>
            <pc:sldMk cId="3711242048" sldId="264"/>
            <ac:spMk id="2" creationId="{555A0B09-984F-2127-12BD-978D94BA1C4E}"/>
          </ac:spMkLst>
        </pc:spChg>
        <pc:spChg chg="del mod">
          <ac:chgData name="MATHEUS MACHADO NAKAHARA" userId="S::matheus.nakahara@fatec.sp.gov.br::8c0fef0b-df8d-4dbc-87f3-304a30a67f2a" providerId="AD" clId="Web-{A66F1DAF-5ED1-48CE-6D9A-A13ECC53943F}" dt="2024-04-13T02:18:00.772" v="345"/>
          <ac:spMkLst>
            <pc:docMk/>
            <pc:sldMk cId="3711242048" sldId="264"/>
            <ac:spMk id="3" creationId="{0F395ADB-ABC9-C155-4DF4-1DAF3FDBCED9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15:40.424" v="323"/>
          <ac:spMkLst>
            <pc:docMk/>
            <pc:sldMk cId="3711242048" sldId="264"/>
            <ac:spMk id="9" creationId="{201CC55D-ED54-4C5C-95E6-10947BD1103B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15:40.424" v="323"/>
          <ac:spMkLst>
            <pc:docMk/>
            <pc:sldMk cId="3711242048" sldId="264"/>
            <ac:spMk id="15" creationId="{3873B707-463F-40B0-8227-E8CC6C67EB25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15:40.424" v="323"/>
          <ac:spMkLst>
            <pc:docMk/>
            <pc:sldMk cId="3711242048" sldId="264"/>
            <ac:spMk id="17" creationId="{C13237C8-E62C-4F0D-A318-BD6FB6C2D138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15:40.424" v="323"/>
          <ac:spMkLst>
            <pc:docMk/>
            <pc:sldMk cId="3711242048" sldId="264"/>
            <ac:spMk id="19" creationId="{19C9EAEA-39D0-4B0E-A0EB-51E7B26740B1}"/>
          </ac:spMkLst>
        </pc:spChg>
        <pc:spChg chg="add del mod">
          <ac:chgData name="MATHEUS MACHADO NAKAHARA" userId="S::matheus.nakahara@fatec.sp.gov.br::8c0fef0b-df8d-4dbc-87f3-304a30a67f2a" providerId="AD" clId="Web-{A66F1DAF-5ED1-48CE-6D9A-A13ECC53943F}" dt="2024-04-13T02:18:06.944" v="346"/>
          <ac:spMkLst>
            <pc:docMk/>
            <pc:sldMk cId="3711242048" sldId="264"/>
            <ac:spMk id="109" creationId="{F2D4AD6F-8577-1DD9-03F5-4F8E756AFA72}"/>
          </ac:spMkLst>
        </pc:spChg>
        <pc:grpChg chg="add">
          <ac:chgData name="MATHEUS MACHADO NAKAHARA" userId="S::matheus.nakahara@fatec.sp.gov.br::8c0fef0b-df8d-4dbc-87f3-304a30a67f2a" providerId="AD" clId="Web-{A66F1DAF-5ED1-48CE-6D9A-A13ECC53943F}" dt="2024-04-13T02:15:40.424" v="323"/>
          <ac:grpSpMkLst>
            <pc:docMk/>
            <pc:sldMk cId="3711242048" sldId="264"/>
            <ac:grpSpMk id="11" creationId="{1DE889C7-FAD6-4397-98E2-05D503484459}"/>
          </ac:grpSpMkLst>
        </pc:grpChg>
        <pc:graphicFrameChg chg="add mod modGraphic">
          <ac:chgData name="MATHEUS MACHADO NAKAHARA" userId="S::matheus.nakahara@fatec.sp.gov.br::8c0fef0b-df8d-4dbc-87f3-304a30a67f2a" providerId="AD" clId="Web-{A66F1DAF-5ED1-48CE-6D9A-A13ECC53943F}" dt="2024-04-13T02:18:44.007" v="350" actId="20577"/>
          <ac:graphicFrameMkLst>
            <pc:docMk/>
            <pc:sldMk cId="3711242048" sldId="264"/>
            <ac:graphicFrameMk id="6" creationId="{8DD5E6D3-72D4-23AE-E523-73FBCA910B2F}"/>
          </ac:graphicFrameMkLst>
        </pc:graphicFrameChg>
        <pc:picChg chg="add mod">
          <ac:chgData name="MATHEUS MACHADO NAKAHARA" userId="S::matheus.nakahara@fatec.sp.gov.br::8c0fef0b-df8d-4dbc-87f3-304a30a67f2a" providerId="AD" clId="Web-{A66F1DAF-5ED1-48CE-6D9A-A13ECC53943F}" dt="2024-04-13T02:15:40.424" v="323"/>
          <ac:picMkLst>
            <pc:docMk/>
            <pc:sldMk cId="3711242048" sldId="264"/>
            <ac:picMk id="4" creationId="{8A8581D9-E0F6-0529-7E76-9A5B90BCCE46}"/>
          </ac:picMkLst>
        </pc:picChg>
      </pc:sldChg>
      <pc:sldChg chg="addSp delSp modSp new mod setBg">
        <pc:chgData name="MATHEUS MACHADO NAKAHARA" userId="S::matheus.nakahara@fatec.sp.gov.br::8c0fef0b-df8d-4dbc-87f3-304a30a67f2a" providerId="AD" clId="Web-{A66F1DAF-5ED1-48CE-6D9A-A13ECC53943F}" dt="2024-04-13T02:28:48.339" v="455" actId="20577"/>
        <pc:sldMkLst>
          <pc:docMk/>
          <pc:sldMk cId="2260928445" sldId="265"/>
        </pc:sldMkLst>
        <pc:spChg chg="mod">
          <ac:chgData name="MATHEUS MACHADO NAKAHARA" userId="S::matheus.nakahara@fatec.sp.gov.br::8c0fef0b-df8d-4dbc-87f3-304a30a67f2a" providerId="AD" clId="Web-{A66F1DAF-5ED1-48CE-6D9A-A13ECC53943F}" dt="2024-04-13T02:27:53.431" v="446"/>
          <ac:spMkLst>
            <pc:docMk/>
            <pc:sldMk cId="2260928445" sldId="265"/>
            <ac:spMk id="2" creationId="{2BA751FB-F14C-F868-BE38-AEECE3455945}"/>
          </ac:spMkLst>
        </pc:spChg>
        <pc:spChg chg="mod ord">
          <ac:chgData name="MATHEUS MACHADO NAKAHARA" userId="S::matheus.nakahara@fatec.sp.gov.br::8c0fef0b-df8d-4dbc-87f3-304a30a67f2a" providerId="AD" clId="Web-{A66F1DAF-5ED1-48CE-6D9A-A13ECC53943F}" dt="2024-04-13T02:28:48.339" v="455" actId="20577"/>
          <ac:spMkLst>
            <pc:docMk/>
            <pc:sldMk cId="2260928445" sldId="265"/>
            <ac:spMk id="3" creationId="{E5867305-81CA-DF31-DD4F-5F2178B9B230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26:30.054" v="444"/>
          <ac:spMkLst>
            <pc:docMk/>
            <pc:sldMk cId="2260928445" sldId="265"/>
            <ac:spMk id="8" creationId="{09588DA8-065E-4F6F-8EFD-43104AB2E0CF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27:53.431" v="446"/>
          <ac:spMkLst>
            <pc:docMk/>
            <pc:sldMk cId="2260928445" sldId="265"/>
            <ac:spMk id="9" creationId="{C0763A76-9F1C-4FC5-82B7-DD475DA461B2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26:30.054" v="444"/>
          <ac:spMkLst>
            <pc:docMk/>
            <pc:sldMk cId="2260928445" sldId="265"/>
            <ac:spMk id="10" creationId="{C4285719-470E-454C-AF62-8323075F1F5B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27:53.431" v="446"/>
          <ac:spMkLst>
            <pc:docMk/>
            <pc:sldMk cId="2260928445" sldId="265"/>
            <ac:spMk id="11" creationId="{E81BF4F6-F2CF-4984-9D14-D6966D92F99F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26:30.054" v="444"/>
          <ac:spMkLst>
            <pc:docMk/>
            <pc:sldMk cId="2260928445" sldId="265"/>
            <ac:spMk id="12" creationId="{CD9FE4EF-C4D8-49A0-B2FF-81D8DB7D8A24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27:53.431" v="446"/>
          <ac:spMkLst>
            <pc:docMk/>
            <pc:sldMk cId="2260928445" sldId="265"/>
            <ac:spMk id="13" creationId="{637B2035-1FCB-439A-B421-095E136C7E07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26:30.054" v="444"/>
          <ac:spMkLst>
            <pc:docMk/>
            <pc:sldMk cId="2260928445" sldId="265"/>
            <ac:spMk id="14" creationId="{4300840D-0A0B-4512-BACA-B439D5B9C57C}"/>
          </ac:spMkLst>
        </pc:spChg>
        <pc:spChg chg="add">
          <ac:chgData name="MATHEUS MACHADO NAKAHARA" userId="S::matheus.nakahara@fatec.sp.gov.br::8c0fef0b-df8d-4dbc-87f3-304a30a67f2a" providerId="AD" clId="Web-{A66F1DAF-5ED1-48CE-6D9A-A13ECC53943F}" dt="2024-04-13T02:27:53.431" v="446"/>
          <ac:spMkLst>
            <pc:docMk/>
            <pc:sldMk cId="2260928445" sldId="265"/>
            <ac:spMk id="15" creationId="{676D6CDF-C512-4739-B158-55EE955EFA39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26:30.054" v="444"/>
          <ac:spMkLst>
            <pc:docMk/>
            <pc:sldMk cId="2260928445" sldId="265"/>
            <ac:spMk id="16" creationId="{D2B78728-A580-49A7-84F9-6EF6F583ADE0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26:30.054" v="444"/>
          <ac:spMkLst>
            <pc:docMk/>
            <pc:sldMk cId="2260928445" sldId="265"/>
            <ac:spMk id="18" creationId="{38FAA1A1-D861-433F-88FA-1E9D6FD31D11}"/>
          </ac:spMkLst>
        </pc:spChg>
        <pc:spChg chg="add del">
          <ac:chgData name="MATHEUS MACHADO NAKAHARA" userId="S::matheus.nakahara@fatec.sp.gov.br::8c0fef0b-df8d-4dbc-87f3-304a30a67f2a" providerId="AD" clId="Web-{A66F1DAF-5ED1-48CE-6D9A-A13ECC53943F}" dt="2024-04-13T02:26:30.054" v="444"/>
          <ac:spMkLst>
            <pc:docMk/>
            <pc:sldMk cId="2260928445" sldId="265"/>
            <ac:spMk id="20" creationId="{8D71EDA1-87BF-4D5D-AB79-F346FD19278A}"/>
          </ac:spMkLst>
        </pc:spChg>
        <pc:picChg chg="add mod">
          <ac:chgData name="MATHEUS MACHADO NAKAHARA" userId="S::matheus.nakahara@fatec.sp.gov.br::8c0fef0b-df8d-4dbc-87f3-304a30a67f2a" providerId="AD" clId="Web-{A66F1DAF-5ED1-48CE-6D9A-A13ECC53943F}" dt="2024-04-13T02:27:53.431" v="446"/>
          <ac:picMkLst>
            <pc:docMk/>
            <pc:sldMk cId="2260928445" sldId="265"/>
            <ac:picMk id="5" creationId="{245EB4B4-C519-C345-7B84-E563AD742655}"/>
          </ac:picMkLst>
        </pc:picChg>
      </pc:sldChg>
      <pc:sldChg chg="addSp delSp modSp new">
        <pc:chgData name="MATHEUS MACHADO NAKAHARA" userId="S::matheus.nakahara@fatec.sp.gov.br::8c0fef0b-df8d-4dbc-87f3-304a30a67f2a" providerId="AD" clId="Web-{A66F1DAF-5ED1-48CE-6D9A-A13ECC53943F}" dt="2024-04-13T02:33:20.394" v="492"/>
        <pc:sldMkLst>
          <pc:docMk/>
          <pc:sldMk cId="2148945083" sldId="266"/>
        </pc:sldMkLst>
        <pc:spChg chg="mod">
          <ac:chgData name="MATHEUS MACHADO NAKAHARA" userId="S::matheus.nakahara@fatec.sp.gov.br::8c0fef0b-df8d-4dbc-87f3-304a30a67f2a" providerId="AD" clId="Web-{A66F1DAF-5ED1-48CE-6D9A-A13ECC53943F}" dt="2024-04-13T02:30:22.061" v="464" actId="20577"/>
          <ac:spMkLst>
            <pc:docMk/>
            <pc:sldMk cId="2148945083" sldId="266"/>
            <ac:spMk id="2" creationId="{3ECCAB5C-FB23-C501-AC18-9F874388662A}"/>
          </ac:spMkLst>
        </pc:spChg>
        <pc:spChg chg="del mod">
          <ac:chgData name="MATHEUS MACHADO NAKAHARA" userId="S::matheus.nakahara@fatec.sp.gov.br::8c0fef0b-df8d-4dbc-87f3-304a30a67f2a" providerId="AD" clId="Web-{A66F1DAF-5ED1-48CE-6D9A-A13ECC53943F}" dt="2024-04-13T02:33:20.394" v="492"/>
          <ac:spMkLst>
            <pc:docMk/>
            <pc:sldMk cId="2148945083" sldId="266"/>
            <ac:spMk id="3" creationId="{DEA4CE0F-672C-B556-72F3-EA52CF892925}"/>
          </ac:spMkLst>
        </pc:spChg>
        <pc:spChg chg="add mod">
          <ac:chgData name="MATHEUS MACHADO NAKAHARA" userId="S::matheus.nakahara@fatec.sp.gov.br::8c0fef0b-df8d-4dbc-87f3-304a30a67f2a" providerId="AD" clId="Web-{A66F1DAF-5ED1-48CE-6D9A-A13ECC53943F}" dt="2024-04-13T02:33:20.394" v="492"/>
          <ac:spMkLst>
            <pc:docMk/>
            <pc:sldMk cId="2148945083" sldId="266"/>
            <ac:spMk id="5" creationId="{1B4674E3-C363-8CD4-D6AA-CBD300AAC022}"/>
          </ac:spMkLst>
        </pc:spChg>
      </pc:sldChg>
    </pc:docChg>
  </pc:docChgLst>
  <pc:docChgLst>
    <pc:chgData name="MATHEUS MACHADO NAKAHARA" userId="S::matheus.nakahara@fatec.sp.gov.br::8c0fef0b-df8d-4dbc-87f3-304a30a67f2a" providerId="AD" clId="Web-{FB6C864E-07A3-753D-FDAC-F445F0249A77}"/>
    <pc:docChg chg="modSld">
      <pc:chgData name="MATHEUS MACHADO NAKAHARA" userId="S::matheus.nakahara@fatec.sp.gov.br::8c0fef0b-df8d-4dbc-87f3-304a30a67f2a" providerId="AD" clId="Web-{FB6C864E-07A3-753D-FDAC-F445F0249A77}" dt="2024-04-14T18:00:28.433" v="1" actId="20577"/>
      <pc:docMkLst>
        <pc:docMk/>
      </pc:docMkLst>
      <pc:sldChg chg="modSp">
        <pc:chgData name="MATHEUS MACHADO NAKAHARA" userId="S::matheus.nakahara@fatec.sp.gov.br::8c0fef0b-df8d-4dbc-87f3-304a30a67f2a" providerId="AD" clId="Web-{FB6C864E-07A3-753D-FDAC-F445F0249A77}" dt="2024-04-14T18:00:28.433" v="1" actId="20577"/>
        <pc:sldMkLst>
          <pc:docMk/>
          <pc:sldMk cId="4185081199" sldId="267"/>
        </pc:sldMkLst>
        <pc:spChg chg="mod">
          <ac:chgData name="MATHEUS MACHADO NAKAHARA" userId="S::matheus.nakahara@fatec.sp.gov.br::8c0fef0b-df8d-4dbc-87f3-304a30a67f2a" providerId="AD" clId="Web-{FB6C864E-07A3-753D-FDAC-F445F0249A77}" dt="2024-04-14T18:00:28.433" v="1" actId="20577"/>
          <ac:spMkLst>
            <pc:docMk/>
            <pc:sldMk cId="4185081199" sldId="267"/>
            <ac:spMk id="5" creationId="{8896A67F-6D89-DB33-896F-30AFB7DF8029}"/>
          </ac:spMkLst>
        </pc:spChg>
      </pc:sldChg>
    </pc:docChg>
  </pc:docChgLst>
  <pc:docChgLst>
    <pc:chgData name="MATHEUS MACHADO NAKAHARA" userId="S::matheus.nakahara@fatec.sp.gov.br::8c0fef0b-df8d-4dbc-87f3-304a30a67f2a" providerId="AD" clId="Web-{DBB038F2-26C0-97DC-B1D3-F4C196143E46}"/>
    <pc:docChg chg="addSld modSld">
      <pc:chgData name="MATHEUS MACHADO NAKAHARA" userId="S::matheus.nakahara@fatec.sp.gov.br::8c0fef0b-df8d-4dbc-87f3-304a30a67f2a" providerId="AD" clId="Web-{DBB038F2-26C0-97DC-B1D3-F4C196143E46}" dt="2024-04-13T21:28:56.285" v="98"/>
      <pc:docMkLst>
        <pc:docMk/>
      </pc:docMkLst>
      <pc:sldChg chg="modSp">
        <pc:chgData name="MATHEUS MACHADO NAKAHARA" userId="S::matheus.nakahara@fatec.sp.gov.br::8c0fef0b-df8d-4dbc-87f3-304a30a67f2a" providerId="AD" clId="Web-{DBB038F2-26C0-97DC-B1D3-F4C196143E46}" dt="2024-04-13T21:28:56.285" v="98"/>
        <pc:sldMkLst>
          <pc:docMk/>
          <pc:sldMk cId="900457666" sldId="261"/>
        </pc:sldMkLst>
        <pc:spChg chg="mod">
          <ac:chgData name="MATHEUS MACHADO NAKAHARA" userId="S::matheus.nakahara@fatec.sp.gov.br::8c0fef0b-df8d-4dbc-87f3-304a30a67f2a" providerId="AD" clId="Web-{DBB038F2-26C0-97DC-B1D3-F4C196143E46}" dt="2024-04-13T19:35:58.115" v="0" actId="20577"/>
          <ac:spMkLst>
            <pc:docMk/>
            <pc:sldMk cId="900457666" sldId="261"/>
            <ac:spMk id="2" creationId="{F7C1C0BC-D02C-763A-A3F9-9F50678700EA}"/>
          </ac:spMkLst>
        </pc:spChg>
        <pc:spChg chg="mod">
          <ac:chgData name="MATHEUS MACHADO NAKAHARA" userId="S::matheus.nakahara@fatec.sp.gov.br::8c0fef0b-df8d-4dbc-87f3-304a30a67f2a" providerId="AD" clId="Web-{DBB038F2-26C0-97DC-B1D3-F4C196143E46}" dt="2024-04-13T21:28:56.285" v="98"/>
          <ac:spMkLst>
            <pc:docMk/>
            <pc:sldMk cId="900457666" sldId="261"/>
            <ac:spMk id="25" creationId="{047C8CCB-F95D-4249-92DD-651249D3535A}"/>
          </ac:spMkLst>
        </pc:spChg>
      </pc:sldChg>
      <pc:sldChg chg="addSp modSp mod setBg">
        <pc:chgData name="MATHEUS MACHADO NAKAHARA" userId="S::matheus.nakahara@fatec.sp.gov.br::8c0fef0b-df8d-4dbc-87f3-304a30a67f2a" providerId="AD" clId="Web-{DBB038F2-26C0-97DC-B1D3-F4C196143E46}" dt="2024-04-13T20:49:00.802" v="91" actId="1076"/>
        <pc:sldMkLst>
          <pc:docMk/>
          <pc:sldMk cId="2148945083" sldId="266"/>
        </pc:sldMkLst>
        <pc:spChg chg="mod">
          <ac:chgData name="MATHEUS MACHADO NAKAHARA" userId="S::matheus.nakahara@fatec.sp.gov.br::8c0fef0b-df8d-4dbc-87f3-304a30a67f2a" providerId="AD" clId="Web-{DBB038F2-26C0-97DC-B1D3-F4C196143E46}" dt="2024-04-13T20:48:53.537" v="90"/>
          <ac:spMkLst>
            <pc:docMk/>
            <pc:sldMk cId="2148945083" sldId="266"/>
            <ac:spMk id="2" creationId="{3ECCAB5C-FB23-C501-AC18-9F874388662A}"/>
          </ac:spMkLst>
        </pc:spChg>
        <pc:spChg chg="mod">
          <ac:chgData name="MATHEUS MACHADO NAKAHARA" userId="S::matheus.nakahara@fatec.sp.gov.br::8c0fef0b-df8d-4dbc-87f3-304a30a67f2a" providerId="AD" clId="Web-{DBB038F2-26C0-97DC-B1D3-F4C196143E46}" dt="2024-04-13T20:49:00.802" v="91" actId="1076"/>
          <ac:spMkLst>
            <pc:docMk/>
            <pc:sldMk cId="2148945083" sldId="266"/>
            <ac:spMk id="5" creationId="{1B4674E3-C363-8CD4-D6AA-CBD300AAC022}"/>
          </ac:spMkLst>
        </pc:spChg>
        <pc:spChg chg="add">
          <ac:chgData name="MATHEUS MACHADO NAKAHARA" userId="S::matheus.nakahara@fatec.sp.gov.br::8c0fef0b-df8d-4dbc-87f3-304a30a67f2a" providerId="AD" clId="Web-{DBB038F2-26C0-97DC-B1D3-F4C196143E46}" dt="2024-04-13T20:48:53.537" v="90"/>
          <ac:spMkLst>
            <pc:docMk/>
            <pc:sldMk cId="2148945083" sldId="266"/>
            <ac:spMk id="10" creationId="{201CC55D-ED54-4C5C-95E6-10947BD1103B}"/>
          </ac:spMkLst>
        </pc:spChg>
        <pc:spChg chg="add">
          <ac:chgData name="MATHEUS MACHADO NAKAHARA" userId="S::matheus.nakahara@fatec.sp.gov.br::8c0fef0b-df8d-4dbc-87f3-304a30a67f2a" providerId="AD" clId="Web-{DBB038F2-26C0-97DC-B1D3-F4C196143E46}" dt="2024-04-13T20:48:53.537" v="90"/>
          <ac:spMkLst>
            <pc:docMk/>
            <pc:sldMk cId="2148945083" sldId="266"/>
            <ac:spMk id="16" creationId="{3873B707-463F-40B0-8227-E8CC6C67EB25}"/>
          </ac:spMkLst>
        </pc:spChg>
        <pc:spChg chg="add">
          <ac:chgData name="MATHEUS MACHADO NAKAHARA" userId="S::matheus.nakahara@fatec.sp.gov.br::8c0fef0b-df8d-4dbc-87f3-304a30a67f2a" providerId="AD" clId="Web-{DBB038F2-26C0-97DC-B1D3-F4C196143E46}" dt="2024-04-13T20:48:53.537" v="90"/>
          <ac:spMkLst>
            <pc:docMk/>
            <pc:sldMk cId="2148945083" sldId="266"/>
            <ac:spMk id="18" creationId="{C13237C8-E62C-4F0D-A318-BD6FB6C2D138}"/>
          </ac:spMkLst>
        </pc:spChg>
        <pc:spChg chg="add">
          <ac:chgData name="MATHEUS MACHADO NAKAHARA" userId="S::matheus.nakahara@fatec.sp.gov.br::8c0fef0b-df8d-4dbc-87f3-304a30a67f2a" providerId="AD" clId="Web-{DBB038F2-26C0-97DC-B1D3-F4C196143E46}" dt="2024-04-13T20:48:53.537" v="90"/>
          <ac:spMkLst>
            <pc:docMk/>
            <pc:sldMk cId="2148945083" sldId="266"/>
            <ac:spMk id="20" creationId="{19C9EAEA-39D0-4B0E-A0EB-51E7B26740B1}"/>
          </ac:spMkLst>
        </pc:spChg>
        <pc:grpChg chg="add">
          <ac:chgData name="MATHEUS MACHADO NAKAHARA" userId="S::matheus.nakahara@fatec.sp.gov.br::8c0fef0b-df8d-4dbc-87f3-304a30a67f2a" providerId="AD" clId="Web-{DBB038F2-26C0-97DC-B1D3-F4C196143E46}" dt="2024-04-13T20:48:53.537" v="90"/>
          <ac:grpSpMkLst>
            <pc:docMk/>
            <pc:sldMk cId="2148945083" sldId="266"/>
            <ac:grpSpMk id="12" creationId="{1DE889C7-FAD6-4397-98E2-05D503484459}"/>
          </ac:grpSpMkLst>
        </pc:grpChg>
        <pc:picChg chg="add mod">
          <ac:chgData name="MATHEUS MACHADO NAKAHARA" userId="S::matheus.nakahara@fatec.sp.gov.br::8c0fef0b-df8d-4dbc-87f3-304a30a67f2a" providerId="AD" clId="Web-{DBB038F2-26C0-97DC-B1D3-F4C196143E46}" dt="2024-04-13T20:48:53.537" v="90"/>
          <ac:picMkLst>
            <pc:docMk/>
            <pc:sldMk cId="2148945083" sldId="266"/>
            <ac:picMk id="3" creationId="{7CE16367-47DD-DAAE-F58E-15C0C40C5E45}"/>
          </ac:picMkLst>
        </pc:picChg>
      </pc:sldChg>
      <pc:sldChg chg="delSp modSp new">
        <pc:chgData name="MATHEUS MACHADO NAKAHARA" userId="S::matheus.nakahara@fatec.sp.gov.br::8c0fef0b-df8d-4dbc-87f3-304a30a67f2a" providerId="AD" clId="Web-{DBB038F2-26C0-97DC-B1D3-F4C196143E46}" dt="2024-04-13T20:52:53.675" v="97" actId="1076"/>
        <pc:sldMkLst>
          <pc:docMk/>
          <pc:sldMk cId="1829460569" sldId="267"/>
        </pc:sldMkLst>
        <pc:spChg chg="mod">
          <ac:chgData name="MATHEUS MACHADO NAKAHARA" userId="S::matheus.nakahara@fatec.sp.gov.br::8c0fef0b-df8d-4dbc-87f3-304a30a67f2a" providerId="AD" clId="Web-{DBB038F2-26C0-97DC-B1D3-F4C196143E46}" dt="2024-04-13T20:52:53.675" v="97" actId="1076"/>
          <ac:spMkLst>
            <pc:docMk/>
            <pc:sldMk cId="1829460569" sldId="267"/>
            <ac:spMk id="2" creationId="{68C5416D-3CDB-8DC0-65DE-877D3802EF6D}"/>
          </ac:spMkLst>
        </pc:spChg>
        <pc:spChg chg="del">
          <ac:chgData name="MATHEUS MACHADO NAKAHARA" userId="S::matheus.nakahara@fatec.sp.gov.br::8c0fef0b-df8d-4dbc-87f3-304a30a67f2a" providerId="AD" clId="Web-{DBB038F2-26C0-97DC-B1D3-F4C196143E46}" dt="2024-04-13T20:49:39.710" v="93"/>
          <ac:spMkLst>
            <pc:docMk/>
            <pc:sldMk cId="1829460569" sldId="267"/>
            <ac:spMk id="3" creationId="{BB578370-492E-2F8E-BF76-E2685FEC0BED}"/>
          </ac:spMkLst>
        </pc:spChg>
      </pc:sldChg>
    </pc:docChg>
  </pc:docChgLst>
  <pc:docChgLst>
    <pc:chgData name="MATHEUS MACHADO NAKAHARA" userId="S::matheus.nakahara@fatec.sp.gov.br::8c0fef0b-df8d-4dbc-87f3-304a30a67f2a" providerId="AD" clId="Web-{CE0347DF-91F4-2B3A-CC11-41E8CF124F2C}"/>
    <pc:docChg chg="modSld">
      <pc:chgData name="MATHEUS MACHADO NAKAHARA" userId="S::matheus.nakahara@fatec.sp.gov.br::8c0fef0b-df8d-4dbc-87f3-304a30a67f2a" providerId="AD" clId="Web-{CE0347DF-91F4-2B3A-CC11-41E8CF124F2C}" dt="2024-04-14T19:13:21.077" v="50" actId="20577"/>
      <pc:docMkLst>
        <pc:docMk/>
      </pc:docMkLst>
      <pc:sldChg chg="modSp">
        <pc:chgData name="MATHEUS MACHADO NAKAHARA" userId="S::matheus.nakahara@fatec.sp.gov.br::8c0fef0b-df8d-4dbc-87f3-304a30a67f2a" providerId="AD" clId="Web-{CE0347DF-91F4-2B3A-CC11-41E8CF124F2C}" dt="2024-04-14T19:13:21.077" v="50" actId="20577"/>
        <pc:sldMkLst>
          <pc:docMk/>
          <pc:sldMk cId="2148945083" sldId="266"/>
        </pc:sldMkLst>
        <pc:spChg chg="mod">
          <ac:chgData name="MATHEUS MACHADO NAKAHARA" userId="S::matheus.nakahara@fatec.sp.gov.br::8c0fef0b-df8d-4dbc-87f3-304a30a67f2a" providerId="AD" clId="Web-{CE0347DF-91F4-2B3A-CC11-41E8CF124F2C}" dt="2024-04-14T19:13:21.077" v="50" actId="20577"/>
          <ac:spMkLst>
            <pc:docMk/>
            <pc:sldMk cId="2148945083" sldId="266"/>
            <ac:spMk id="5" creationId="{1B4674E3-C363-8CD4-D6AA-CBD300AAC022}"/>
          </ac:spMkLst>
        </pc:spChg>
      </pc:sldChg>
      <pc:sldChg chg="modSp">
        <pc:chgData name="MATHEUS MACHADO NAKAHARA" userId="S::matheus.nakahara@fatec.sp.gov.br::8c0fef0b-df8d-4dbc-87f3-304a30a67f2a" providerId="AD" clId="Web-{CE0347DF-91F4-2B3A-CC11-41E8CF124F2C}" dt="2024-04-14T19:03:18.368" v="48" actId="20577"/>
        <pc:sldMkLst>
          <pc:docMk/>
          <pc:sldMk cId="4185081199" sldId="267"/>
        </pc:sldMkLst>
        <pc:spChg chg="mod">
          <ac:chgData name="MATHEUS MACHADO NAKAHARA" userId="S::matheus.nakahara@fatec.sp.gov.br::8c0fef0b-df8d-4dbc-87f3-304a30a67f2a" providerId="AD" clId="Web-{CE0347DF-91F4-2B3A-CC11-41E8CF124F2C}" dt="2024-04-14T19:03:18.368" v="48" actId="20577"/>
          <ac:spMkLst>
            <pc:docMk/>
            <pc:sldMk cId="4185081199" sldId="267"/>
            <ac:spMk id="5" creationId="{8896A67F-6D89-DB33-896F-30AFB7DF80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A95E9-1C81-48B7-8A1A-C5B3D3940C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1F3DDC-EFCF-4B00-B5DD-3EEF79CAEFD8}">
      <dgm:prSet/>
      <dgm:spPr/>
      <dgm:t>
        <a:bodyPr/>
        <a:lstStyle/>
        <a:p>
          <a:r>
            <a:rPr lang="pt-BR"/>
            <a:t>Marca forte e reconhecida no mercado com mais de 55 anos de existência. </a:t>
          </a:r>
          <a:endParaRPr lang="en-US"/>
        </a:p>
      </dgm:t>
    </dgm:pt>
    <dgm:pt modelId="{D74FEE16-6941-4307-AB00-95196BA0136C}" type="parTrans" cxnId="{B50CFDC9-1BA0-4C51-8FB0-B0744F1FCC7C}">
      <dgm:prSet/>
      <dgm:spPr/>
      <dgm:t>
        <a:bodyPr/>
        <a:lstStyle/>
        <a:p>
          <a:endParaRPr lang="en-US"/>
        </a:p>
      </dgm:t>
    </dgm:pt>
    <dgm:pt modelId="{0E4A6295-06AF-4028-9FAD-0110A1E269DD}" type="sibTrans" cxnId="{B50CFDC9-1BA0-4C51-8FB0-B0744F1FCC7C}">
      <dgm:prSet/>
      <dgm:spPr/>
      <dgm:t>
        <a:bodyPr/>
        <a:lstStyle/>
        <a:p>
          <a:endParaRPr lang="en-US"/>
        </a:p>
      </dgm:t>
    </dgm:pt>
    <dgm:pt modelId="{35FC1EA6-62A3-4E5D-AA61-F05F46BAFAF7}">
      <dgm:prSet/>
      <dgm:spPr/>
      <dgm:t>
        <a:bodyPr/>
        <a:lstStyle/>
        <a:p>
          <a:r>
            <a:rPr lang="pt-BR"/>
            <a:t>Alta gama de produtos que atendem a diferentes públicos e faixas etárias.</a:t>
          </a:r>
          <a:endParaRPr lang="en-US"/>
        </a:p>
      </dgm:t>
    </dgm:pt>
    <dgm:pt modelId="{CBC07EF3-DDEF-48DC-859B-20522CDCA86B}" type="parTrans" cxnId="{B841533A-226C-4D50-A48D-BAECC966E6A2}">
      <dgm:prSet/>
      <dgm:spPr/>
      <dgm:t>
        <a:bodyPr/>
        <a:lstStyle/>
        <a:p>
          <a:endParaRPr lang="en-US"/>
        </a:p>
      </dgm:t>
    </dgm:pt>
    <dgm:pt modelId="{C6BEBE19-661A-4859-991A-9B236DC7F514}" type="sibTrans" cxnId="{B841533A-226C-4D50-A48D-BAECC966E6A2}">
      <dgm:prSet/>
      <dgm:spPr/>
      <dgm:t>
        <a:bodyPr/>
        <a:lstStyle/>
        <a:p>
          <a:endParaRPr lang="en-US"/>
        </a:p>
      </dgm:t>
    </dgm:pt>
    <dgm:pt modelId="{C2173849-7C0B-4B13-80DE-E6F8D52C0DC2}">
      <dgm:prSet/>
      <dgm:spPr/>
      <dgm:t>
        <a:bodyPr/>
        <a:lstStyle/>
        <a:p>
          <a:r>
            <a:rPr lang="pt-BR"/>
            <a:t>Presença nacional em todos os estados do Brasil, com uma equipe de vendas sólida e distribuidores em todo o país.</a:t>
          </a:r>
          <a:endParaRPr lang="en-US"/>
        </a:p>
      </dgm:t>
    </dgm:pt>
    <dgm:pt modelId="{BB69AB59-8AA3-47EC-8C45-83F6BB063943}" type="parTrans" cxnId="{58B4CCA6-1E79-42B6-A733-AC5A6977F1C1}">
      <dgm:prSet/>
      <dgm:spPr/>
      <dgm:t>
        <a:bodyPr/>
        <a:lstStyle/>
        <a:p>
          <a:endParaRPr lang="en-US"/>
        </a:p>
      </dgm:t>
    </dgm:pt>
    <dgm:pt modelId="{B3C675E7-87BF-495B-A9D4-991890737A1A}" type="sibTrans" cxnId="{58B4CCA6-1E79-42B6-A733-AC5A6977F1C1}">
      <dgm:prSet/>
      <dgm:spPr/>
      <dgm:t>
        <a:bodyPr/>
        <a:lstStyle/>
        <a:p>
          <a:endParaRPr lang="en-US"/>
        </a:p>
      </dgm:t>
    </dgm:pt>
    <dgm:pt modelId="{FD483839-8F35-4527-B6C3-F58068D84674}">
      <dgm:prSet/>
      <dgm:spPr/>
      <dgm:t>
        <a:bodyPr/>
        <a:lstStyle/>
        <a:p>
          <a:r>
            <a:rPr lang="pt-BR"/>
            <a:t>Localização estratégica da sede e dos centros de distribuição, permitindo uma ampla cobertura geográfica.</a:t>
          </a:r>
          <a:endParaRPr lang="en-US"/>
        </a:p>
      </dgm:t>
    </dgm:pt>
    <dgm:pt modelId="{356DECEE-AE06-4B82-935F-83403FDFD98C}" type="parTrans" cxnId="{717F2588-C850-40CB-A5AA-F61A47BA2E90}">
      <dgm:prSet/>
      <dgm:spPr/>
      <dgm:t>
        <a:bodyPr/>
        <a:lstStyle/>
        <a:p>
          <a:endParaRPr lang="en-US"/>
        </a:p>
      </dgm:t>
    </dgm:pt>
    <dgm:pt modelId="{6F518B49-B699-4B62-B28B-922016FB3A8E}" type="sibTrans" cxnId="{717F2588-C850-40CB-A5AA-F61A47BA2E90}">
      <dgm:prSet/>
      <dgm:spPr/>
      <dgm:t>
        <a:bodyPr/>
        <a:lstStyle/>
        <a:p>
          <a:endParaRPr lang="en-US"/>
        </a:p>
      </dgm:t>
    </dgm:pt>
    <dgm:pt modelId="{84CD19D1-DC24-4083-96F6-3026916E5079}">
      <dgm:prSet/>
      <dgm:spPr/>
      <dgm:t>
        <a:bodyPr/>
        <a:lstStyle/>
        <a:p>
          <a:r>
            <a:rPr lang="pt-BR"/>
            <a:t>Finanças equilibradas e ausência de dividas.</a:t>
          </a:r>
          <a:endParaRPr lang="en-US"/>
        </a:p>
      </dgm:t>
    </dgm:pt>
    <dgm:pt modelId="{F202F5BF-AB46-4EF9-BED1-9F525E171501}" type="parTrans" cxnId="{E7C208AB-063E-4576-B55C-9B36CBC01401}">
      <dgm:prSet/>
      <dgm:spPr/>
      <dgm:t>
        <a:bodyPr/>
        <a:lstStyle/>
        <a:p>
          <a:endParaRPr lang="en-US"/>
        </a:p>
      </dgm:t>
    </dgm:pt>
    <dgm:pt modelId="{ADAE7C97-88A3-4605-9EF7-B3D0119A1B67}" type="sibTrans" cxnId="{E7C208AB-063E-4576-B55C-9B36CBC01401}">
      <dgm:prSet/>
      <dgm:spPr/>
      <dgm:t>
        <a:bodyPr/>
        <a:lstStyle/>
        <a:p>
          <a:endParaRPr lang="en-US"/>
        </a:p>
      </dgm:t>
    </dgm:pt>
    <dgm:pt modelId="{0A292A73-6107-4D62-B216-3AC1FB280C76}" type="pres">
      <dgm:prSet presAssocID="{BABA95E9-1C81-48B7-8A1A-C5B3D3940C38}" presName="linear" presStyleCnt="0">
        <dgm:presLayoutVars>
          <dgm:animLvl val="lvl"/>
          <dgm:resizeHandles val="exact"/>
        </dgm:presLayoutVars>
      </dgm:prSet>
      <dgm:spPr/>
    </dgm:pt>
    <dgm:pt modelId="{683D3B91-4646-419A-A147-11AD1D1D1C38}" type="pres">
      <dgm:prSet presAssocID="{C01F3DDC-EFCF-4B00-B5DD-3EEF79CAEFD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FEB55C9-FA2F-4B64-B47E-062FE300945B}" type="pres">
      <dgm:prSet presAssocID="{0E4A6295-06AF-4028-9FAD-0110A1E269DD}" presName="spacer" presStyleCnt="0"/>
      <dgm:spPr/>
    </dgm:pt>
    <dgm:pt modelId="{53061C62-F5DD-4FAC-AD13-DD7D64D286CD}" type="pres">
      <dgm:prSet presAssocID="{35FC1EA6-62A3-4E5D-AA61-F05F46BAFAF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CC09BA-7528-42B4-BCF3-3345ED8944EA}" type="pres">
      <dgm:prSet presAssocID="{C6BEBE19-661A-4859-991A-9B236DC7F514}" presName="spacer" presStyleCnt="0"/>
      <dgm:spPr/>
    </dgm:pt>
    <dgm:pt modelId="{5E8FB61E-5E6B-45F0-9E25-0836186BF775}" type="pres">
      <dgm:prSet presAssocID="{C2173849-7C0B-4B13-80DE-E6F8D52C0D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6E77A0-B195-44C9-A6A3-91B7925551DD}" type="pres">
      <dgm:prSet presAssocID="{B3C675E7-87BF-495B-A9D4-991890737A1A}" presName="spacer" presStyleCnt="0"/>
      <dgm:spPr/>
    </dgm:pt>
    <dgm:pt modelId="{72AB2F99-5D20-4EA3-B294-138E7FE451D3}" type="pres">
      <dgm:prSet presAssocID="{FD483839-8F35-4527-B6C3-F58068D846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70E36C4-224E-4E2E-99EA-02AB652D8BC7}" type="pres">
      <dgm:prSet presAssocID="{6F518B49-B699-4B62-B28B-922016FB3A8E}" presName="spacer" presStyleCnt="0"/>
      <dgm:spPr/>
    </dgm:pt>
    <dgm:pt modelId="{89F2A7BF-3177-468A-BF81-AD2B3B1DBFFD}" type="pres">
      <dgm:prSet presAssocID="{84CD19D1-DC24-4083-96F6-3026916E50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0957701-86F7-44E2-B266-7074A0886934}" type="presOf" srcId="{35FC1EA6-62A3-4E5D-AA61-F05F46BAFAF7}" destId="{53061C62-F5DD-4FAC-AD13-DD7D64D286CD}" srcOrd="0" destOrd="0" presId="urn:microsoft.com/office/officeart/2005/8/layout/vList2"/>
    <dgm:cxn modelId="{554ED318-EC81-4825-80BD-1A8C93FC03E0}" type="presOf" srcId="{C2173849-7C0B-4B13-80DE-E6F8D52C0DC2}" destId="{5E8FB61E-5E6B-45F0-9E25-0836186BF775}" srcOrd="0" destOrd="0" presId="urn:microsoft.com/office/officeart/2005/8/layout/vList2"/>
    <dgm:cxn modelId="{F985D536-3F97-4737-B60C-36DABB87C3E5}" type="presOf" srcId="{C01F3DDC-EFCF-4B00-B5DD-3EEF79CAEFD8}" destId="{683D3B91-4646-419A-A147-11AD1D1D1C38}" srcOrd="0" destOrd="0" presId="urn:microsoft.com/office/officeart/2005/8/layout/vList2"/>
    <dgm:cxn modelId="{B841533A-226C-4D50-A48D-BAECC966E6A2}" srcId="{BABA95E9-1C81-48B7-8A1A-C5B3D3940C38}" destId="{35FC1EA6-62A3-4E5D-AA61-F05F46BAFAF7}" srcOrd="1" destOrd="0" parTransId="{CBC07EF3-DDEF-48DC-859B-20522CDCA86B}" sibTransId="{C6BEBE19-661A-4859-991A-9B236DC7F514}"/>
    <dgm:cxn modelId="{FDCADC54-D062-4C5C-82EB-2F65D6A76C60}" type="presOf" srcId="{84CD19D1-DC24-4083-96F6-3026916E5079}" destId="{89F2A7BF-3177-468A-BF81-AD2B3B1DBFFD}" srcOrd="0" destOrd="0" presId="urn:microsoft.com/office/officeart/2005/8/layout/vList2"/>
    <dgm:cxn modelId="{EC6CB978-DD5B-4F46-B17C-B6238541FD2E}" type="presOf" srcId="{FD483839-8F35-4527-B6C3-F58068D84674}" destId="{72AB2F99-5D20-4EA3-B294-138E7FE451D3}" srcOrd="0" destOrd="0" presId="urn:microsoft.com/office/officeart/2005/8/layout/vList2"/>
    <dgm:cxn modelId="{B660287D-1E5E-4D4E-B456-C34065B0FA6A}" type="presOf" srcId="{BABA95E9-1C81-48B7-8A1A-C5B3D3940C38}" destId="{0A292A73-6107-4D62-B216-3AC1FB280C76}" srcOrd="0" destOrd="0" presId="urn:microsoft.com/office/officeart/2005/8/layout/vList2"/>
    <dgm:cxn modelId="{717F2588-C850-40CB-A5AA-F61A47BA2E90}" srcId="{BABA95E9-1C81-48B7-8A1A-C5B3D3940C38}" destId="{FD483839-8F35-4527-B6C3-F58068D84674}" srcOrd="3" destOrd="0" parTransId="{356DECEE-AE06-4B82-935F-83403FDFD98C}" sibTransId="{6F518B49-B699-4B62-B28B-922016FB3A8E}"/>
    <dgm:cxn modelId="{58B4CCA6-1E79-42B6-A733-AC5A6977F1C1}" srcId="{BABA95E9-1C81-48B7-8A1A-C5B3D3940C38}" destId="{C2173849-7C0B-4B13-80DE-E6F8D52C0DC2}" srcOrd="2" destOrd="0" parTransId="{BB69AB59-8AA3-47EC-8C45-83F6BB063943}" sibTransId="{B3C675E7-87BF-495B-A9D4-991890737A1A}"/>
    <dgm:cxn modelId="{E7C208AB-063E-4576-B55C-9B36CBC01401}" srcId="{BABA95E9-1C81-48B7-8A1A-C5B3D3940C38}" destId="{84CD19D1-DC24-4083-96F6-3026916E5079}" srcOrd="4" destOrd="0" parTransId="{F202F5BF-AB46-4EF9-BED1-9F525E171501}" sibTransId="{ADAE7C97-88A3-4605-9EF7-B3D0119A1B67}"/>
    <dgm:cxn modelId="{B50CFDC9-1BA0-4C51-8FB0-B0744F1FCC7C}" srcId="{BABA95E9-1C81-48B7-8A1A-C5B3D3940C38}" destId="{C01F3DDC-EFCF-4B00-B5DD-3EEF79CAEFD8}" srcOrd="0" destOrd="0" parTransId="{D74FEE16-6941-4307-AB00-95196BA0136C}" sibTransId="{0E4A6295-06AF-4028-9FAD-0110A1E269DD}"/>
    <dgm:cxn modelId="{CC068838-CEF4-4884-91E2-1CC32BE50F55}" type="presParOf" srcId="{0A292A73-6107-4D62-B216-3AC1FB280C76}" destId="{683D3B91-4646-419A-A147-11AD1D1D1C38}" srcOrd="0" destOrd="0" presId="urn:microsoft.com/office/officeart/2005/8/layout/vList2"/>
    <dgm:cxn modelId="{FB45DB32-4B8C-4351-B290-7884EA0C55D9}" type="presParOf" srcId="{0A292A73-6107-4D62-B216-3AC1FB280C76}" destId="{7FEB55C9-FA2F-4B64-B47E-062FE300945B}" srcOrd="1" destOrd="0" presId="urn:microsoft.com/office/officeart/2005/8/layout/vList2"/>
    <dgm:cxn modelId="{F0CE62C7-D56A-44A0-A85D-656C2AD04BB0}" type="presParOf" srcId="{0A292A73-6107-4D62-B216-3AC1FB280C76}" destId="{53061C62-F5DD-4FAC-AD13-DD7D64D286CD}" srcOrd="2" destOrd="0" presId="urn:microsoft.com/office/officeart/2005/8/layout/vList2"/>
    <dgm:cxn modelId="{846492B4-D46B-440B-B232-53A84145F6B1}" type="presParOf" srcId="{0A292A73-6107-4D62-B216-3AC1FB280C76}" destId="{6ECC09BA-7528-42B4-BCF3-3345ED8944EA}" srcOrd="3" destOrd="0" presId="urn:microsoft.com/office/officeart/2005/8/layout/vList2"/>
    <dgm:cxn modelId="{85D0DFEB-244D-4F46-AA98-5AFF75A1591B}" type="presParOf" srcId="{0A292A73-6107-4D62-B216-3AC1FB280C76}" destId="{5E8FB61E-5E6B-45F0-9E25-0836186BF775}" srcOrd="4" destOrd="0" presId="urn:microsoft.com/office/officeart/2005/8/layout/vList2"/>
    <dgm:cxn modelId="{0910B6C2-1A49-48EA-8234-1892194FD4B9}" type="presParOf" srcId="{0A292A73-6107-4D62-B216-3AC1FB280C76}" destId="{B06E77A0-B195-44C9-A6A3-91B7925551DD}" srcOrd="5" destOrd="0" presId="urn:microsoft.com/office/officeart/2005/8/layout/vList2"/>
    <dgm:cxn modelId="{CF070CD1-3232-419C-B0A8-21A36AC4936A}" type="presParOf" srcId="{0A292A73-6107-4D62-B216-3AC1FB280C76}" destId="{72AB2F99-5D20-4EA3-B294-138E7FE451D3}" srcOrd="6" destOrd="0" presId="urn:microsoft.com/office/officeart/2005/8/layout/vList2"/>
    <dgm:cxn modelId="{B3B81E93-E621-45E4-ADB2-EB9BC905D762}" type="presParOf" srcId="{0A292A73-6107-4D62-B216-3AC1FB280C76}" destId="{C70E36C4-224E-4E2E-99EA-02AB652D8BC7}" srcOrd="7" destOrd="0" presId="urn:microsoft.com/office/officeart/2005/8/layout/vList2"/>
    <dgm:cxn modelId="{C514FA77-643C-494B-9336-E4911BBEDEB6}" type="presParOf" srcId="{0A292A73-6107-4D62-B216-3AC1FB280C76}" destId="{89F2A7BF-3177-468A-BF81-AD2B3B1DBF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A95E9-1C81-48B7-8A1A-C5B3D3940C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F3DDC-EFCF-4B00-B5DD-3EEF79CAEFD8}">
      <dgm:prSet/>
      <dgm:spPr/>
      <dgm:t>
        <a:bodyPr/>
        <a:lstStyle/>
        <a:p>
          <a:r>
            <a:rPr lang="pt-BR">
              <a:solidFill>
                <a:schemeClr val="bg1"/>
              </a:solidFill>
            </a:rPr>
            <a:t>Administração familiar e centralizada, o que pode limitar a visão de crescimento e inovação.</a:t>
          </a:r>
          <a:endParaRPr lang="en-US">
            <a:solidFill>
              <a:schemeClr val="bg1"/>
            </a:solidFill>
          </a:endParaRPr>
        </a:p>
      </dgm:t>
    </dgm:pt>
    <dgm:pt modelId="{D74FEE16-6941-4307-AB00-95196BA0136C}" type="parTrans" cxnId="{B50CFDC9-1BA0-4C51-8FB0-B0744F1FCC7C}">
      <dgm:prSet/>
      <dgm:spPr/>
      <dgm:t>
        <a:bodyPr/>
        <a:lstStyle/>
        <a:p>
          <a:endParaRPr lang="en-US"/>
        </a:p>
      </dgm:t>
    </dgm:pt>
    <dgm:pt modelId="{0E4A6295-06AF-4028-9FAD-0110A1E269DD}" type="sibTrans" cxnId="{B50CFDC9-1BA0-4C51-8FB0-B0744F1FCC7C}">
      <dgm:prSet/>
      <dgm:spPr/>
      <dgm:t>
        <a:bodyPr/>
        <a:lstStyle/>
        <a:p>
          <a:endParaRPr lang="en-US"/>
        </a:p>
      </dgm:t>
    </dgm:pt>
    <dgm:pt modelId="{35FC1EA6-62A3-4E5D-AA61-F05F46BAFAF7}">
      <dgm:prSet/>
      <dgm:spPr/>
      <dgm:t>
        <a:bodyPr/>
        <a:lstStyle/>
        <a:p>
          <a:r>
            <a:rPr lang="pt-BR">
              <a:solidFill>
                <a:schemeClr val="bg1"/>
              </a:solidFill>
            </a:rPr>
            <a:t>Baixo investimento em marketing, o que pode afetar a capacidade de atrair novos clientes e promover os produtos.</a:t>
          </a:r>
          <a:endParaRPr lang="en-US">
            <a:solidFill>
              <a:schemeClr val="bg1"/>
            </a:solidFill>
          </a:endParaRPr>
        </a:p>
      </dgm:t>
    </dgm:pt>
    <dgm:pt modelId="{CBC07EF3-DDEF-48DC-859B-20522CDCA86B}" type="parTrans" cxnId="{B841533A-226C-4D50-A48D-BAECC966E6A2}">
      <dgm:prSet/>
      <dgm:spPr/>
      <dgm:t>
        <a:bodyPr/>
        <a:lstStyle/>
        <a:p>
          <a:endParaRPr lang="en-US"/>
        </a:p>
      </dgm:t>
    </dgm:pt>
    <dgm:pt modelId="{C6BEBE19-661A-4859-991A-9B236DC7F514}" type="sibTrans" cxnId="{B841533A-226C-4D50-A48D-BAECC966E6A2}">
      <dgm:prSet/>
      <dgm:spPr/>
      <dgm:t>
        <a:bodyPr/>
        <a:lstStyle/>
        <a:p>
          <a:endParaRPr lang="en-US"/>
        </a:p>
      </dgm:t>
    </dgm:pt>
    <dgm:pt modelId="{C2173849-7C0B-4B13-80DE-E6F8D52C0DC2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pt-BR">
              <a:solidFill>
                <a:schemeClr val="bg1"/>
              </a:solidFill>
              <a:latin typeface="Arial"/>
              <a:cs typeface="Arial"/>
            </a:rPr>
            <a:t>Falta de diversificação nos canais de venda, com foco predominante em padarias, lanchonetes, supermercados e atacadistas.</a:t>
          </a:r>
        </a:p>
      </dgm:t>
    </dgm:pt>
    <dgm:pt modelId="{BB69AB59-8AA3-47EC-8C45-83F6BB063943}" type="parTrans" cxnId="{58B4CCA6-1E79-42B6-A733-AC5A6977F1C1}">
      <dgm:prSet/>
      <dgm:spPr/>
      <dgm:t>
        <a:bodyPr/>
        <a:lstStyle/>
        <a:p>
          <a:endParaRPr lang="en-US"/>
        </a:p>
      </dgm:t>
    </dgm:pt>
    <dgm:pt modelId="{B3C675E7-87BF-495B-A9D4-991890737A1A}" type="sibTrans" cxnId="{58B4CCA6-1E79-42B6-A733-AC5A6977F1C1}">
      <dgm:prSet/>
      <dgm:spPr/>
      <dgm:t>
        <a:bodyPr/>
        <a:lstStyle/>
        <a:p>
          <a:endParaRPr lang="en-US"/>
        </a:p>
      </dgm:t>
    </dgm:pt>
    <dgm:pt modelId="{FD483839-8F35-4527-B6C3-F58068D84674}">
      <dgm:prSet/>
      <dgm:spPr/>
      <dgm:t>
        <a:bodyPr/>
        <a:lstStyle/>
        <a:p>
          <a:pPr rtl="0"/>
          <a:r>
            <a:rPr lang="pt-BR">
              <a:solidFill>
                <a:schemeClr val="bg1"/>
              </a:solidFill>
            </a:rPr>
            <a:t>Dependência sazonal de períodos específicos do ano para impulsionar as vendas, como festas juninas e férias escolares.</a:t>
          </a:r>
          <a:endParaRPr lang="en-US">
            <a:solidFill>
              <a:schemeClr val="bg1"/>
            </a:solidFill>
          </a:endParaRPr>
        </a:p>
      </dgm:t>
    </dgm:pt>
    <dgm:pt modelId="{356DECEE-AE06-4B82-935F-83403FDFD98C}" type="parTrans" cxnId="{717F2588-C850-40CB-A5AA-F61A47BA2E90}">
      <dgm:prSet/>
      <dgm:spPr/>
      <dgm:t>
        <a:bodyPr/>
        <a:lstStyle/>
        <a:p>
          <a:endParaRPr lang="en-US"/>
        </a:p>
      </dgm:t>
    </dgm:pt>
    <dgm:pt modelId="{6F518B49-B699-4B62-B28B-922016FB3A8E}" type="sibTrans" cxnId="{717F2588-C850-40CB-A5AA-F61A47BA2E90}">
      <dgm:prSet/>
      <dgm:spPr/>
      <dgm:t>
        <a:bodyPr/>
        <a:lstStyle/>
        <a:p>
          <a:endParaRPr lang="en-US"/>
        </a:p>
      </dgm:t>
    </dgm:pt>
    <dgm:pt modelId="{0A292A73-6107-4D62-B216-3AC1FB280C76}" type="pres">
      <dgm:prSet presAssocID="{BABA95E9-1C81-48B7-8A1A-C5B3D3940C38}" presName="linear" presStyleCnt="0">
        <dgm:presLayoutVars>
          <dgm:animLvl val="lvl"/>
          <dgm:resizeHandles val="exact"/>
        </dgm:presLayoutVars>
      </dgm:prSet>
      <dgm:spPr/>
    </dgm:pt>
    <dgm:pt modelId="{683D3B91-4646-419A-A147-11AD1D1D1C38}" type="pres">
      <dgm:prSet presAssocID="{C01F3DDC-EFCF-4B00-B5DD-3EEF79CAEF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EB55C9-FA2F-4B64-B47E-062FE300945B}" type="pres">
      <dgm:prSet presAssocID="{0E4A6295-06AF-4028-9FAD-0110A1E269DD}" presName="spacer" presStyleCnt="0"/>
      <dgm:spPr/>
    </dgm:pt>
    <dgm:pt modelId="{53061C62-F5DD-4FAC-AD13-DD7D64D286CD}" type="pres">
      <dgm:prSet presAssocID="{35FC1EA6-62A3-4E5D-AA61-F05F46BAFA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CC09BA-7528-42B4-BCF3-3345ED8944EA}" type="pres">
      <dgm:prSet presAssocID="{C6BEBE19-661A-4859-991A-9B236DC7F514}" presName="spacer" presStyleCnt="0"/>
      <dgm:spPr/>
    </dgm:pt>
    <dgm:pt modelId="{5E8FB61E-5E6B-45F0-9E25-0836186BF775}" type="pres">
      <dgm:prSet presAssocID="{C2173849-7C0B-4B13-80DE-E6F8D52C0D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6E77A0-B195-44C9-A6A3-91B7925551DD}" type="pres">
      <dgm:prSet presAssocID="{B3C675E7-87BF-495B-A9D4-991890737A1A}" presName="spacer" presStyleCnt="0"/>
      <dgm:spPr/>
    </dgm:pt>
    <dgm:pt modelId="{72AB2F99-5D20-4EA3-B294-138E7FE451D3}" type="pres">
      <dgm:prSet presAssocID="{FD483839-8F35-4527-B6C3-F58068D846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15672D-7536-42BE-A29E-75054F46462E}" type="presOf" srcId="{C01F3DDC-EFCF-4B00-B5DD-3EEF79CAEFD8}" destId="{683D3B91-4646-419A-A147-11AD1D1D1C38}" srcOrd="0" destOrd="0" presId="urn:microsoft.com/office/officeart/2005/8/layout/vList2"/>
    <dgm:cxn modelId="{B841533A-226C-4D50-A48D-BAECC966E6A2}" srcId="{BABA95E9-1C81-48B7-8A1A-C5B3D3940C38}" destId="{35FC1EA6-62A3-4E5D-AA61-F05F46BAFAF7}" srcOrd="1" destOrd="0" parTransId="{CBC07EF3-DDEF-48DC-859B-20522CDCA86B}" sibTransId="{C6BEBE19-661A-4859-991A-9B236DC7F514}"/>
    <dgm:cxn modelId="{D83BF76D-5FDA-49F5-89A9-3C08927860AF}" type="presOf" srcId="{35FC1EA6-62A3-4E5D-AA61-F05F46BAFAF7}" destId="{53061C62-F5DD-4FAC-AD13-DD7D64D286CD}" srcOrd="0" destOrd="0" presId="urn:microsoft.com/office/officeart/2005/8/layout/vList2"/>
    <dgm:cxn modelId="{933E5A6F-9980-4C78-9511-A49729163E5D}" type="presOf" srcId="{FD483839-8F35-4527-B6C3-F58068D84674}" destId="{72AB2F99-5D20-4EA3-B294-138E7FE451D3}" srcOrd="0" destOrd="0" presId="urn:microsoft.com/office/officeart/2005/8/layout/vList2"/>
    <dgm:cxn modelId="{B660287D-1E5E-4D4E-B456-C34065B0FA6A}" type="presOf" srcId="{BABA95E9-1C81-48B7-8A1A-C5B3D3940C38}" destId="{0A292A73-6107-4D62-B216-3AC1FB280C76}" srcOrd="0" destOrd="0" presId="urn:microsoft.com/office/officeart/2005/8/layout/vList2"/>
    <dgm:cxn modelId="{717F2588-C850-40CB-A5AA-F61A47BA2E90}" srcId="{BABA95E9-1C81-48B7-8A1A-C5B3D3940C38}" destId="{FD483839-8F35-4527-B6C3-F58068D84674}" srcOrd="3" destOrd="0" parTransId="{356DECEE-AE06-4B82-935F-83403FDFD98C}" sibTransId="{6F518B49-B699-4B62-B28B-922016FB3A8E}"/>
    <dgm:cxn modelId="{58B4CCA6-1E79-42B6-A733-AC5A6977F1C1}" srcId="{BABA95E9-1C81-48B7-8A1A-C5B3D3940C38}" destId="{C2173849-7C0B-4B13-80DE-E6F8D52C0DC2}" srcOrd="2" destOrd="0" parTransId="{BB69AB59-8AA3-47EC-8C45-83F6BB063943}" sibTransId="{B3C675E7-87BF-495B-A9D4-991890737A1A}"/>
    <dgm:cxn modelId="{B50CFDC9-1BA0-4C51-8FB0-B0744F1FCC7C}" srcId="{BABA95E9-1C81-48B7-8A1A-C5B3D3940C38}" destId="{C01F3DDC-EFCF-4B00-B5DD-3EEF79CAEFD8}" srcOrd="0" destOrd="0" parTransId="{D74FEE16-6941-4307-AB00-95196BA0136C}" sibTransId="{0E4A6295-06AF-4028-9FAD-0110A1E269DD}"/>
    <dgm:cxn modelId="{A6A2BDD1-1B72-4FDB-A5BE-23C4CCEE7FDA}" type="presOf" srcId="{C2173849-7C0B-4B13-80DE-E6F8D52C0DC2}" destId="{5E8FB61E-5E6B-45F0-9E25-0836186BF775}" srcOrd="0" destOrd="0" presId="urn:microsoft.com/office/officeart/2005/8/layout/vList2"/>
    <dgm:cxn modelId="{F5BFCF0A-6D58-4B5A-809C-2C5185D3D0B1}" type="presParOf" srcId="{0A292A73-6107-4D62-B216-3AC1FB280C76}" destId="{683D3B91-4646-419A-A147-11AD1D1D1C38}" srcOrd="0" destOrd="0" presId="urn:microsoft.com/office/officeart/2005/8/layout/vList2"/>
    <dgm:cxn modelId="{32E5EB31-EC38-4EC8-8B3D-1C26D19B5A21}" type="presParOf" srcId="{0A292A73-6107-4D62-B216-3AC1FB280C76}" destId="{7FEB55C9-FA2F-4B64-B47E-062FE300945B}" srcOrd="1" destOrd="0" presId="urn:microsoft.com/office/officeart/2005/8/layout/vList2"/>
    <dgm:cxn modelId="{F0B00163-85BC-4335-A204-79903350C93F}" type="presParOf" srcId="{0A292A73-6107-4D62-B216-3AC1FB280C76}" destId="{53061C62-F5DD-4FAC-AD13-DD7D64D286CD}" srcOrd="2" destOrd="0" presId="urn:microsoft.com/office/officeart/2005/8/layout/vList2"/>
    <dgm:cxn modelId="{14A79B50-1C82-434B-BA81-93267EACE335}" type="presParOf" srcId="{0A292A73-6107-4D62-B216-3AC1FB280C76}" destId="{6ECC09BA-7528-42B4-BCF3-3345ED8944EA}" srcOrd="3" destOrd="0" presId="urn:microsoft.com/office/officeart/2005/8/layout/vList2"/>
    <dgm:cxn modelId="{D95CA688-18E4-47E5-B32A-7E7D03079A54}" type="presParOf" srcId="{0A292A73-6107-4D62-B216-3AC1FB280C76}" destId="{5E8FB61E-5E6B-45F0-9E25-0836186BF775}" srcOrd="4" destOrd="0" presId="urn:microsoft.com/office/officeart/2005/8/layout/vList2"/>
    <dgm:cxn modelId="{BC9FBE82-53CF-4395-B86F-93D47A72C312}" type="presParOf" srcId="{0A292A73-6107-4D62-B216-3AC1FB280C76}" destId="{B06E77A0-B195-44C9-A6A3-91B7925551DD}" srcOrd="5" destOrd="0" presId="urn:microsoft.com/office/officeart/2005/8/layout/vList2"/>
    <dgm:cxn modelId="{937614A3-26F2-4E20-979E-91CA60EE296E}" type="presParOf" srcId="{0A292A73-6107-4D62-B216-3AC1FB280C76}" destId="{72AB2F99-5D20-4EA3-B294-138E7FE451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3B91-4646-419A-A147-11AD1D1D1C38}">
      <dsp:nvSpPr>
        <dsp:cNvPr id="0" name=""/>
        <dsp:cNvSpPr/>
      </dsp:nvSpPr>
      <dsp:spPr>
        <a:xfrm>
          <a:off x="0" y="622062"/>
          <a:ext cx="4559425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Marca forte e reconhecida no mercado com mais de 55 anos de existência. </a:t>
          </a:r>
          <a:endParaRPr lang="en-US" sz="1300" kern="1200"/>
        </a:p>
      </dsp:txBody>
      <dsp:txXfrm>
        <a:off x="25245" y="647307"/>
        <a:ext cx="4508935" cy="466650"/>
      </dsp:txXfrm>
    </dsp:sp>
    <dsp:sp modelId="{53061C62-F5DD-4FAC-AD13-DD7D64D286CD}">
      <dsp:nvSpPr>
        <dsp:cNvPr id="0" name=""/>
        <dsp:cNvSpPr/>
      </dsp:nvSpPr>
      <dsp:spPr>
        <a:xfrm>
          <a:off x="0" y="1176642"/>
          <a:ext cx="4559425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Alta gama de produtos que atendem a diferentes públicos e faixas etárias.</a:t>
          </a:r>
          <a:endParaRPr lang="en-US" sz="1300" kern="1200"/>
        </a:p>
      </dsp:txBody>
      <dsp:txXfrm>
        <a:off x="25245" y="1201887"/>
        <a:ext cx="4508935" cy="466650"/>
      </dsp:txXfrm>
    </dsp:sp>
    <dsp:sp modelId="{5E8FB61E-5E6B-45F0-9E25-0836186BF775}">
      <dsp:nvSpPr>
        <dsp:cNvPr id="0" name=""/>
        <dsp:cNvSpPr/>
      </dsp:nvSpPr>
      <dsp:spPr>
        <a:xfrm>
          <a:off x="0" y="1731222"/>
          <a:ext cx="4559425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Presença nacional em todos os estados do Brasil, com uma equipe de vendas sólida e distribuidores em todo o país.</a:t>
          </a:r>
          <a:endParaRPr lang="en-US" sz="1300" kern="1200"/>
        </a:p>
      </dsp:txBody>
      <dsp:txXfrm>
        <a:off x="25245" y="1756467"/>
        <a:ext cx="4508935" cy="466650"/>
      </dsp:txXfrm>
    </dsp:sp>
    <dsp:sp modelId="{72AB2F99-5D20-4EA3-B294-138E7FE451D3}">
      <dsp:nvSpPr>
        <dsp:cNvPr id="0" name=""/>
        <dsp:cNvSpPr/>
      </dsp:nvSpPr>
      <dsp:spPr>
        <a:xfrm>
          <a:off x="0" y="2285802"/>
          <a:ext cx="4559425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Localização estratégica da sede e dos centros de distribuição, permitindo uma ampla cobertura geográfica.</a:t>
          </a:r>
          <a:endParaRPr lang="en-US" sz="1300" kern="1200"/>
        </a:p>
      </dsp:txBody>
      <dsp:txXfrm>
        <a:off x="25245" y="2311047"/>
        <a:ext cx="4508935" cy="466650"/>
      </dsp:txXfrm>
    </dsp:sp>
    <dsp:sp modelId="{89F2A7BF-3177-468A-BF81-AD2B3B1DBFFD}">
      <dsp:nvSpPr>
        <dsp:cNvPr id="0" name=""/>
        <dsp:cNvSpPr/>
      </dsp:nvSpPr>
      <dsp:spPr>
        <a:xfrm>
          <a:off x="0" y="2840382"/>
          <a:ext cx="4559425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Finanças equilibradas e ausência de dividas.</a:t>
          </a:r>
          <a:endParaRPr lang="en-US" sz="1300" kern="1200"/>
        </a:p>
      </dsp:txBody>
      <dsp:txXfrm>
        <a:off x="25245" y="2865627"/>
        <a:ext cx="4508935" cy="466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3B91-4646-419A-A147-11AD1D1D1C38}">
      <dsp:nvSpPr>
        <dsp:cNvPr id="0" name=""/>
        <dsp:cNvSpPr/>
      </dsp:nvSpPr>
      <dsp:spPr>
        <a:xfrm>
          <a:off x="0" y="246773"/>
          <a:ext cx="4559425" cy="83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>
              <a:solidFill>
                <a:schemeClr val="bg1"/>
              </a:solidFill>
            </a:rPr>
            <a:t>Administração familiar e centralizada, o que pode limitar a visão de crescimento e inovação.</a:t>
          </a:r>
          <a:endParaRPr lang="en-US" sz="1500" kern="1200">
            <a:solidFill>
              <a:schemeClr val="bg1"/>
            </a:solidFill>
          </a:endParaRPr>
        </a:p>
      </dsp:txBody>
      <dsp:txXfrm>
        <a:off x="40962" y="287735"/>
        <a:ext cx="4477501" cy="757185"/>
      </dsp:txXfrm>
    </dsp:sp>
    <dsp:sp modelId="{53061C62-F5DD-4FAC-AD13-DD7D64D286CD}">
      <dsp:nvSpPr>
        <dsp:cNvPr id="0" name=""/>
        <dsp:cNvSpPr/>
      </dsp:nvSpPr>
      <dsp:spPr>
        <a:xfrm>
          <a:off x="0" y="1129083"/>
          <a:ext cx="4559425" cy="83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>
              <a:solidFill>
                <a:schemeClr val="bg1"/>
              </a:solidFill>
            </a:rPr>
            <a:t>Baixo investimento em marketing, o que pode afetar a capacidade de atrair novos clientes e promover os produtos.</a:t>
          </a:r>
          <a:endParaRPr lang="en-US" sz="1500" kern="1200">
            <a:solidFill>
              <a:schemeClr val="bg1"/>
            </a:solidFill>
          </a:endParaRPr>
        </a:p>
      </dsp:txBody>
      <dsp:txXfrm>
        <a:off x="40962" y="1170045"/>
        <a:ext cx="4477501" cy="757185"/>
      </dsp:txXfrm>
    </dsp:sp>
    <dsp:sp modelId="{5E8FB61E-5E6B-45F0-9E25-0836186BF775}">
      <dsp:nvSpPr>
        <dsp:cNvPr id="0" name=""/>
        <dsp:cNvSpPr/>
      </dsp:nvSpPr>
      <dsp:spPr>
        <a:xfrm>
          <a:off x="0" y="2011392"/>
          <a:ext cx="4559425" cy="83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>
              <a:solidFill>
                <a:schemeClr val="bg1"/>
              </a:solidFill>
              <a:latin typeface="Arial"/>
              <a:cs typeface="Arial"/>
            </a:rPr>
            <a:t>Falta de diversificação nos canais de venda, com foco predominante em padarias, lanchonetes, supermercados e atacadistas.</a:t>
          </a:r>
        </a:p>
      </dsp:txBody>
      <dsp:txXfrm>
        <a:off x="40962" y="2052354"/>
        <a:ext cx="4477501" cy="757185"/>
      </dsp:txXfrm>
    </dsp:sp>
    <dsp:sp modelId="{72AB2F99-5D20-4EA3-B294-138E7FE451D3}">
      <dsp:nvSpPr>
        <dsp:cNvPr id="0" name=""/>
        <dsp:cNvSpPr/>
      </dsp:nvSpPr>
      <dsp:spPr>
        <a:xfrm>
          <a:off x="0" y="2893701"/>
          <a:ext cx="4559425" cy="83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>
              <a:solidFill>
                <a:schemeClr val="bg1"/>
              </a:solidFill>
            </a:rPr>
            <a:t>Dependência sazonal de períodos específicos do ano para impulsionar as vendas, como festas juninas e férias escolares.</a:t>
          </a:r>
          <a:endParaRPr lang="en-US" sz="1500" kern="1200">
            <a:solidFill>
              <a:schemeClr val="bg1"/>
            </a:solidFill>
          </a:endParaRPr>
        </a:p>
      </dsp:txBody>
      <dsp:txXfrm>
        <a:off x="40962" y="2934663"/>
        <a:ext cx="4477501" cy="757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with arrows and a briefcase in a circle&#10;&#10;Description automatically generated">
            <a:extLst>
              <a:ext uri="{FF2B5EF4-FFF2-40B4-BE49-F238E27FC236}">
                <a16:creationId xmlns:a16="http://schemas.microsoft.com/office/drawing/2014/main" id="{58477D68-02D3-DE4F-3285-A6299AD0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86" y="643467"/>
            <a:ext cx="55850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BC35E-6F89-D54E-6041-0A5326E8A6F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Consultoria</a:t>
            </a:r>
          </a:p>
        </p:txBody>
      </p:sp>
      <p:pic>
        <p:nvPicPr>
          <p:cNvPr id="4" name="Picture 3" descr="A brown and yellow logo&#10;&#10;Description automatically generated">
            <a:extLst>
              <a:ext uri="{FF2B5EF4-FFF2-40B4-BE49-F238E27FC236}">
                <a16:creationId xmlns:a16="http://schemas.microsoft.com/office/drawing/2014/main" id="{97F62A60-AAEF-ADAF-C103-D554E65E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7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17572A4-65FB-3782-3433-CA669B50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71550"/>
            <a:ext cx="1754188" cy="2058988"/>
          </a:xfrm>
          <a:prstGeom prst="rect">
            <a:avLst/>
          </a:prstGeom>
        </p:spPr>
      </p:pic>
      <p:pic>
        <p:nvPicPr>
          <p:cNvPr id="7" name="Picture 4" descr="A person with a beard and mustache wearing a blue shirt&#10;&#10;Description automatically generated">
            <a:extLst>
              <a:ext uri="{FF2B5EF4-FFF2-40B4-BE49-F238E27FC236}">
                <a16:creationId xmlns:a16="http://schemas.microsoft.com/office/drawing/2014/main" id="{2CD4F198-4AC9-130F-CD17-216563E6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13" y="971550"/>
            <a:ext cx="1774825" cy="2058988"/>
          </a:xfrm>
          <a:prstGeom prst="rect">
            <a:avLst/>
          </a:prstGeom>
        </p:spPr>
      </p:pic>
      <p:pic>
        <p:nvPicPr>
          <p:cNvPr id="9" name="Picture 6" descr="A person wearing sunglasses and smiling&#10;&#10;Description automatically generated">
            <a:extLst>
              <a:ext uri="{FF2B5EF4-FFF2-40B4-BE49-F238E27FC236}">
                <a16:creationId xmlns:a16="http://schemas.microsoft.com/office/drawing/2014/main" id="{4A4243E5-682E-01B5-A5B2-C65985914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263" y="971550"/>
            <a:ext cx="1754188" cy="2058988"/>
          </a:xfrm>
          <a:prstGeom prst="rect">
            <a:avLst/>
          </a:prstGeom>
        </p:spPr>
      </p:pic>
      <p:pic>
        <p:nvPicPr>
          <p:cNvPr id="22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E4A816A8-E10A-1E19-E17A-E68FAD2EF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775" y="971550"/>
            <a:ext cx="1722438" cy="2058988"/>
          </a:xfrm>
          <a:prstGeom prst="rect">
            <a:avLst/>
          </a:prstGeom>
        </p:spPr>
      </p:pic>
      <p:pic>
        <p:nvPicPr>
          <p:cNvPr id="20" name="Picture 10" descr="A person in a black shirt and tie&#10;&#10;Description automatically generated">
            <a:extLst>
              <a:ext uri="{FF2B5EF4-FFF2-40B4-BE49-F238E27FC236}">
                <a16:creationId xmlns:a16="http://schemas.microsoft.com/office/drawing/2014/main" id="{C5E6467E-6BA8-34CA-6036-9A1660530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090863"/>
            <a:ext cx="2338388" cy="2790825"/>
          </a:xfrm>
          <a:prstGeom prst="rect">
            <a:avLst/>
          </a:prstGeom>
        </p:spPr>
      </p:pic>
      <p:pic>
        <p:nvPicPr>
          <p:cNvPr id="11" name="Picture 7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2F791FAD-D796-B0C3-B522-AB990FDEF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313" y="3090863"/>
            <a:ext cx="2405063" cy="2790825"/>
          </a:xfrm>
          <a:prstGeom prst="rect">
            <a:avLst/>
          </a:prstGeom>
        </p:spPr>
      </p:pic>
      <p:pic>
        <p:nvPicPr>
          <p:cNvPr id="18" name="Picture 9" descr="A person with glasses and a white shirt with black and white design&#10;&#10;Description automatically generated">
            <a:extLst>
              <a:ext uri="{FF2B5EF4-FFF2-40B4-BE49-F238E27FC236}">
                <a16:creationId xmlns:a16="http://schemas.microsoft.com/office/drawing/2014/main" id="{08B5EFD0-163F-EDA9-ED23-909669B3D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700" y="3090863"/>
            <a:ext cx="2320925" cy="2790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C1C0BC-D02C-763A-A3F9-9F506787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Integrantes</a:t>
            </a:r>
            <a:endParaRPr lang="en-US" sz="26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97090D72-394C-99D0-65B3-F6F2BE3B38F4}"/>
              </a:ext>
            </a:extLst>
          </p:cNvPr>
          <p:cNvSpPr txBox="1"/>
          <p:nvPr/>
        </p:nvSpPr>
        <p:spPr>
          <a:xfrm>
            <a:off x="8912980" y="5298470"/>
            <a:ext cx="2316390" cy="5619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Aft>
                <a:spcPts val="600"/>
              </a:spcAft>
            </a:pPr>
            <a:r>
              <a:rPr lang="pt-BR" sz="800" b="1" baseline="0">
                <a:solidFill>
                  <a:srgbClr val="FFFFFF"/>
                </a:solidFill>
                <a:latin typeface="Candara"/>
                <a:ea typeface="Segoe UI"/>
                <a:cs typeface="Segoe UI"/>
              </a:rPr>
              <a:t>CAÍQUE MATOS SANTOS</a:t>
            </a:r>
            <a:r>
              <a:rPr lang="en-US" sz="800">
                <a:solidFill>
                  <a:srgbClr val="FFFFFF"/>
                </a:solidFill>
                <a:latin typeface="Candara"/>
                <a:ea typeface="Segoe UI"/>
                <a:cs typeface="Segoe UI"/>
              </a:rPr>
              <a:t>​</a:t>
            </a:r>
          </a:p>
          <a:p>
            <a:pPr algn="ctr" rtl="0">
              <a:spcAft>
                <a:spcPts val="600"/>
              </a:spcAft>
            </a:pPr>
            <a:r>
              <a:rPr lang="pt-BR" sz="800" baseline="0">
                <a:solidFill>
                  <a:srgbClr val="FFFFFF"/>
                </a:solidFill>
                <a:latin typeface="Times New Roman"/>
                <a:ea typeface="Segoe UI"/>
                <a:cs typeface="Segoe UI"/>
              </a:rPr>
              <a:t>Scrum master</a:t>
            </a:r>
            <a:r>
              <a:rPr lang="pt-BR" sz="800">
                <a:solidFill>
                  <a:srgbClr val="FFFFFF"/>
                </a:solidFill>
                <a:latin typeface="Times New Roman"/>
                <a:ea typeface="Segoe UI"/>
                <a:cs typeface="Segoe UI"/>
              </a:rPr>
              <a:t>​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9625F989-0E34-199E-C922-84B985B1269A}"/>
              </a:ext>
            </a:extLst>
          </p:cNvPr>
          <p:cNvSpPr txBox="1"/>
          <p:nvPr/>
        </p:nvSpPr>
        <p:spPr>
          <a:xfrm>
            <a:off x="9500584" y="2601232"/>
            <a:ext cx="1713820" cy="4289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800" b="1">
              <a:solidFill>
                <a:srgbClr val="FFFFFF"/>
              </a:solidFill>
              <a:latin typeface="Candara"/>
            </a:endParaRPr>
          </a:p>
          <a:p>
            <a:pPr algn="ctr">
              <a:spcAft>
                <a:spcPts val="600"/>
              </a:spcAft>
            </a:pPr>
            <a:r>
              <a:rPr lang="pt-BR" sz="800" b="1">
                <a:solidFill>
                  <a:srgbClr val="FFFFFF"/>
                </a:solidFill>
                <a:latin typeface="Candara"/>
              </a:rPr>
              <a:t>MARCELO HENRIQUE DOS SANTOS </a:t>
            </a:r>
            <a:endParaRPr lang="en-US" sz="800">
              <a:solidFill>
                <a:srgbClr val="FFFFFF"/>
              </a:solidFill>
              <a:latin typeface="Candara"/>
            </a:endParaRPr>
          </a:p>
          <a:p>
            <a:pPr algn="ctr">
              <a:spcAft>
                <a:spcPts val="600"/>
              </a:spcAft>
            </a:pPr>
            <a:r>
              <a:rPr lang="pt-BR" sz="800" err="1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lang="pt-BR" sz="80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r>
              <a:rPr lang="pt-BR" sz="800" err="1">
                <a:solidFill>
                  <a:srgbClr val="FFFFFF"/>
                </a:solidFill>
                <a:latin typeface="Times New Roman"/>
                <a:cs typeface="Times New Roman"/>
              </a:rPr>
              <a:t>owner</a:t>
            </a:r>
            <a:endParaRPr lang="pt-BR" sz="8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ctr">
              <a:spcAft>
                <a:spcPts val="600"/>
              </a:spcAft>
            </a:pP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D8B0F70F-1680-9AF3-2B09-76A718DF8025}"/>
              </a:ext>
            </a:extLst>
          </p:cNvPr>
          <p:cNvSpPr txBox="1"/>
          <p:nvPr/>
        </p:nvSpPr>
        <p:spPr>
          <a:xfrm>
            <a:off x="6433455" y="5298469"/>
            <a:ext cx="2413151" cy="5619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>
                <a:solidFill>
                  <a:srgbClr val="FFFFFF"/>
                </a:solidFill>
                <a:latin typeface="Candara"/>
                <a:ea typeface="Segoe UI"/>
                <a:cs typeface="Segoe UI"/>
              </a:rPr>
              <a:t>Vinícius de Sá</a:t>
            </a:r>
          </a:p>
          <a:p>
            <a:pPr algn="ctr">
              <a:spcAft>
                <a:spcPts val="600"/>
              </a:spcAft>
            </a:pPr>
            <a:r>
              <a:rPr lang="pt-BR" sz="800" err="1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lang="pt-BR" sz="800" u="sng">
                <a:solidFill>
                  <a:srgbClr val="FFFFFF"/>
                </a:solidFill>
                <a:latin typeface="Times New Roman"/>
                <a:cs typeface="Times New Roman"/>
              </a:rPr>
              <a:t> Team</a:t>
            </a:r>
            <a:endParaRPr lang="en-US"/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80EF5885-1A5E-814F-3CA8-FFAC062756B0}"/>
              </a:ext>
            </a:extLst>
          </p:cNvPr>
          <p:cNvSpPr txBox="1"/>
          <p:nvPr/>
        </p:nvSpPr>
        <p:spPr>
          <a:xfrm>
            <a:off x="4062789" y="5298469"/>
            <a:ext cx="2316390" cy="5619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800" b="1">
                <a:solidFill>
                  <a:srgbClr val="FFFFFF"/>
                </a:solidFill>
                <a:latin typeface="Candara"/>
                <a:ea typeface="Segoe UI"/>
                <a:cs typeface="Segoe UI"/>
              </a:rPr>
              <a:t>REINALDO SIQUEIRA RAMOS</a:t>
            </a:r>
            <a:endParaRPr lang="en-US" sz="800">
              <a:solidFill>
                <a:srgbClr val="000000"/>
              </a:solidFill>
              <a:latin typeface="Candara"/>
              <a:ea typeface="Segoe UI"/>
              <a:cs typeface="Segoe UI"/>
            </a:endParaRPr>
          </a:p>
          <a:p>
            <a:pPr algn="ctr">
              <a:spcAft>
                <a:spcPts val="600"/>
              </a:spcAft>
            </a:pPr>
            <a:r>
              <a:rPr lang="pt-BR" sz="800" err="1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lang="pt-BR" sz="800" u="sng">
                <a:solidFill>
                  <a:srgbClr val="FFFFFF"/>
                </a:solidFill>
                <a:latin typeface="Times New Roman"/>
                <a:cs typeface="Times New Roman"/>
              </a:rPr>
              <a:t> Team</a:t>
            </a:r>
            <a:endParaRPr lang="en-US"/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982AFB74-DC73-115A-66F5-AAE16667EF5B}"/>
              </a:ext>
            </a:extLst>
          </p:cNvPr>
          <p:cNvSpPr txBox="1"/>
          <p:nvPr/>
        </p:nvSpPr>
        <p:spPr>
          <a:xfrm>
            <a:off x="4026502" y="2601229"/>
            <a:ext cx="1772104" cy="4289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800">
              <a:solidFill>
                <a:srgbClr val="FFFFFF"/>
              </a:solidFill>
              <a:latin typeface="Candara"/>
              <a:ea typeface="Segoe UI"/>
              <a:cs typeface="Segoe UI"/>
            </a:endParaRPr>
          </a:p>
          <a:p>
            <a:pPr algn="ctr">
              <a:spcAft>
                <a:spcPts val="600"/>
              </a:spcAft>
            </a:pPr>
            <a:r>
              <a:rPr lang="en-US" sz="800">
                <a:solidFill>
                  <a:srgbClr val="FFFFFF"/>
                </a:solidFill>
                <a:latin typeface="Candara"/>
                <a:ea typeface="Segoe UI"/>
                <a:cs typeface="Segoe UI"/>
              </a:rPr>
              <a:t>Matheus Nakahara</a:t>
            </a:r>
            <a:endParaRPr lang="en-US"/>
          </a:p>
          <a:p>
            <a:pPr algn="ctr"/>
            <a:r>
              <a:rPr lang="pt-BR" sz="800" err="1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lang="pt-BR" sz="800" u="sng">
                <a:solidFill>
                  <a:srgbClr val="FFFFFF"/>
                </a:solidFill>
                <a:latin typeface="Times New Roman"/>
                <a:cs typeface="Times New Roman"/>
              </a:rPr>
              <a:t> Team</a:t>
            </a:r>
            <a:endParaRPr lang="pt-BR" sz="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>
              <a:spcAft>
                <a:spcPts val="600"/>
              </a:spcAft>
            </a:pPr>
            <a:endParaRPr lang="pt-BR" sz="800">
              <a:solidFill>
                <a:srgbClr val="FFFFFF"/>
              </a:solidFill>
              <a:latin typeface="Times New Roman"/>
              <a:cs typeface="Segoe UI"/>
            </a:endParaRP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4D301C23-1F22-004D-A937-52FDED9BBB53}"/>
              </a:ext>
            </a:extLst>
          </p:cNvPr>
          <p:cNvSpPr txBox="1"/>
          <p:nvPr/>
        </p:nvSpPr>
        <p:spPr>
          <a:xfrm>
            <a:off x="5852883" y="2601230"/>
            <a:ext cx="1784200" cy="4289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800">
              <a:solidFill>
                <a:srgbClr val="FFFFFF"/>
              </a:solidFill>
              <a:latin typeface="Candara"/>
              <a:ea typeface="Segoe UI"/>
              <a:cs typeface="Segoe UI"/>
            </a:endParaRPr>
          </a:p>
          <a:p>
            <a:pPr algn="ctr">
              <a:spcAft>
                <a:spcPts val="600"/>
              </a:spcAft>
            </a:pPr>
            <a:r>
              <a:rPr lang="en-US" sz="800">
                <a:solidFill>
                  <a:srgbClr val="FFFFFF"/>
                </a:solidFill>
                <a:latin typeface="Candara"/>
                <a:ea typeface="Segoe UI"/>
                <a:cs typeface="Segoe UI"/>
              </a:rPr>
              <a:t>Antônio da Luz</a:t>
            </a:r>
            <a:endParaRPr lang="en-US"/>
          </a:p>
          <a:p>
            <a:pPr algn="ctr"/>
            <a:r>
              <a:rPr lang="pt-BR" sz="800" err="1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lang="pt-BR" sz="800" u="sng">
                <a:solidFill>
                  <a:srgbClr val="FFFFFF"/>
                </a:solidFill>
                <a:latin typeface="Times New Roman"/>
                <a:cs typeface="Times New Roman"/>
              </a:rPr>
              <a:t> Team</a:t>
            </a:r>
            <a:endParaRPr lang="pt-BR" sz="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>
              <a:spcAft>
                <a:spcPts val="600"/>
              </a:spcAft>
            </a:pPr>
            <a:endParaRPr lang="pt-BR" sz="800">
              <a:solidFill>
                <a:srgbClr val="FFFFFF"/>
              </a:solidFill>
              <a:latin typeface="Times New Roman"/>
              <a:cs typeface="Segoe UI"/>
            </a:endParaRP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2D3385D0-5C7C-8486-1073-B3B11996D914}"/>
              </a:ext>
            </a:extLst>
          </p:cNvPr>
          <p:cNvSpPr txBox="1"/>
          <p:nvPr/>
        </p:nvSpPr>
        <p:spPr>
          <a:xfrm>
            <a:off x="7691360" y="2601230"/>
            <a:ext cx="1760009" cy="4289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800">
              <a:solidFill>
                <a:srgbClr val="FFFFFF"/>
              </a:solidFill>
              <a:latin typeface="Candara"/>
              <a:ea typeface="Segoe UI"/>
              <a:cs typeface="Segoe UI"/>
            </a:endParaRPr>
          </a:p>
          <a:p>
            <a:pPr algn="ctr">
              <a:spcAft>
                <a:spcPts val="600"/>
              </a:spcAft>
            </a:pPr>
            <a:r>
              <a:rPr lang="en-US" sz="800">
                <a:solidFill>
                  <a:srgbClr val="FFFFFF"/>
                </a:solidFill>
                <a:latin typeface="Candara"/>
                <a:ea typeface="Segoe UI"/>
                <a:cs typeface="Segoe UI"/>
              </a:rPr>
              <a:t>Gabriel Cunha</a:t>
            </a:r>
            <a:endParaRPr lang="en-US"/>
          </a:p>
          <a:p>
            <a:pPr algn="ctr"/>
            <a:r>
              <a:rPr lang="pt-BR" sz="800" err="1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lang="pt-BR" sz="800" u="sng">
                <a:solidFill>
                  <a:srgbClr val="FFFFFF"/>
                </a:solidFill>
                <a:latin typeface="Times New Roman"/>
                <a:cs typeface="Times New Roman"/>
              </a:rPr>
              <a:t> Team</a:t>
            </a:r>
            <a:endParaRPr lang="pt-BR" sz="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>
              <a:spcAft>
                <a:spcPts val="600"/>
              </a:spcAft>
            </a:pPr>
            <a:endParaRPr lang="pt-BR" sz="800">
              <a:solidFill>
                <a:srgbClr val="FFFFFF"/>
              </a:solidFill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0045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O que é análise SWOT e qual a sua importância? %">
            <a:extLst>
              <a:ext uri="{FF2B5EF4-FFF2-40B4-BE49-F238E27FC236}">
                <a16:creationId xmlns:a16="http://schemas.microsoft.com/office/drawing/2014/main" id="{76F54222-F95A-6B00-0787-D69B7654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0" r="-1" b="18596"/>
          <a:stretch/>
        </p:blipFill>
        <p:spPr>
          <a:xfrm>
            <a:off x="4535842" y="120947"/>
            <a:ext cx="7644062" cy="35120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DD615B-5859-A97F-DCB9-483F7901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SWOT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Análise SWOT (FOFA): o que é, 3 passos para fazer e modelo - artia">
            <a:extLst>
              <a:ext uri="{FF2B5EF4-FFF2-40B4-BE49-F238E27FC236}">
                <a16:creationId xmlns:a16="http://schemas.microsoft.com/office/drawing/2014/main" id="{56B14FB4-50FE-2E9C-B63A-30F9FC65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48" y="3630769"/>
            <a:ext cx="5488817" cy="32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5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5EE3ED-81DE-8115-67E6-9A2863E7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4000"/>
              <a:t>Forças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Espaço Reservado para Conteúdo 2">
            <a:extLst>
              <a:ext uri="{FF2B5EF4-FFF2-40B4-BE49-F238E27FC236}">
                <a16:creationId xmlns:a16="http://schemas.microsoft.com/office/drawing/2014/main" id="{82F44264-4A99-F2ED-5407-367754530B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Grafico Subindo Imagens – Download Grátis no Freepik">
            <a:extLst>
              <a:ext uri="{FF2B5EF4-FFF2-40B4-BE49-F238E27FC236}">
                <a16:creationId xmlns:a16="http://schemas.microsoft.com/office/drawing/2014/main" id="{C30AE580-95AE-C294-BC66-81350DBF7C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7DED9C9-4EE8-5410-AD20-37B0E3F62208}"/>
              </a:ext>
            </a:extLst>
          </p:cNvPr>
          <p:cNvSpPr/>
          <p:nvPr/>
        </p:nvSpPr>
        <p:spPr>
          <a:xfrm>
            <a:off x="3260279" y="-30433"/>
            <a:ext cx="486222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800" b="1" cap="none" spc="0">
              <a:ln w="13462">
                <a:solidFill>
                  <a:prstClr val="black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62934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5A0B09-984F-2127-12BD-978D94BA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4000"/>
              <a:t>Fraquezas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Grafico Descendo Imagens – Download Grátis no Freepik">
            <a:extLst>
              <a:ext uri="{FF2B5EF4-FFF2-40B4-BE49-F238E27FC236}">
                <a16:creationId xmlns:a16="http://schemas.microsoft.com/office/drawing/2014/main" id="{8A8581D9-E0F6-0529-7E76-9A5B90BCC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8DD5E6D3-72D4-23AE-E523-73FBCA910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288440"/>
              </p:ext>
            </p:extLst>
          </p:nvPr>
        </p:nvGraphicFramePr>
        <p:xfrm>
          <a:off x="670548" y="2495000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124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A751FB-F14C-F868-BE38-AEECE345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pt-BR"/>
              <a:t>Oportunidades</a:t>
            </a:r>
          </a:p>
        </p:txBody>
      </p:sp>
      <p:pic>
        <p:nvPicPr>
          <p:cNvPr id="5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245EB4B4-C519-C345-7B84-E563AD742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3" b="2686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67305-81CA-DF31-DD4F-5F2178B9B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343988"/>
            <a:ext cx="5392908" cy="65121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300">
                <a:ea typeface="+mn-lt"/>
                <a:cs typeface="+mn-lt"/>
              </a:rPr>
              <a:t>Expansão da presença online e investimento em marketing digital para alcançar novos clientes e diversificar os canais de venda.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Desenvolvimento de novos produtos sazonais e variações para aproveitar outras datas comemorativas além das festas juninas e férias escolares. Parcerias estratégicas com empresas de turismo, hotéis e resorts para oferecer produtos aos turistas durante todo o ano.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Automatização de atividades relacionadas ao estoque, produção e expedição.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Controle de estoque (inventário e controle de perecibilidade) (controle de humidade e temperatura do estoque de matéria prima).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Diversificação de fornecedores de matéria prima.</a:t>
            </a:r>
            <a:endParaRPr lang="pt-BR" sz="1300"/>
          </a:p>
          <a:p>
            <a:r>
              <a:rPr lang="pt-BR" sz="1300"/>
              <a:t>Acordos com companhias aéreas para venda de doces como sobremesa.</a:t>
            </a:r>
          </a:p>
          <a:p>
            <a:r>
              <a:rPr lang="pt-BR" sz="1300">
                <a:ea typeface="+mn-lt"/>
                <a:cs typeface="+mn-lt"/>
              </a:rPr>
              <a:t>Otimização de rota de transporte para entrega aos clientes.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Terceirização da produção de embalagem do produto.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Acompanhamento mais rigoroso da cadeia de suprimentos (por se tratar de matéria prima perecível).</a:t>
            </a:r>
          </a:p>
          <a:p>
            <a:r>
              <a:rPr lang="pt-BR" sz="1300">
                <a:ea typeface="+mn-lt"/>
                <a:cs typeface="+mn-lt"/>
              </a:rPr>
              <a:t>Controle de qualidade no processo produtivo (evitar desperdícios e garantir a qualidade do produto final).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Treinamento e qualificação dos funcionários (Profissional capacitado gera menor desperdício).</a:t>
            </a:r>
            <a:endParaRPr lang="pt-BR" sz="1300"/>
          </a:p>
          <a:p>
            <a:r>
              <a:rPr lang="pt-BR" sz="1300">
                <a:ea typeface="+mn-lt"/>
                <a:cs typeface="+mn-lt"/>
              </a:rPr>
              <a:t>Exploração de novos mercados regionais e internacionais, aproveitando a força da marca e a infraestrutura de distribuição existente.</a:t>
            </a:r>
            <a:endParaRPr lang="pt-BR" sz="1300"/>
          </a:p>
        </p:txBody>
      </p:sp>
    </p:spTree>
    <p:extLst>
      <p:ext uri="{BB962C8B-B14F-4D97-AF65-F5344CB8AC3E}">
        <p14:creationId xmlns:p14="http://schemas.microsoft.com/office/powerpoint/2010/main" val="226092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CAB5C-FB23-C501-AC18-9F874388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4000"/>
              <a:t>Ameaças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B4674E3-C363-8CD4-D6AA-CBD300AA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90" y="2874791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400" dirty="0">
                <a:ea typeface="+mn-lt"/>
                <a:cs typeface="+mn-lt"/>
              </a:rPr>
              <a:t>Flutuações econômicas podem afetar o poder de compra dos consumidores e influenciar as vendas de produtos de luxo, como doces.</a:t>
            </a:r>
          </a:p>
          <a:p>
            <a:r>
              <a:rPr lang="pt-BR" sz="1400" dirty="0">
                <a:ea typeface="+mn-lt"/>
                <a:cs typeface="+mn-lt"/>
              </a:rPr>
              <a:t>Alterações nas preferências do consumidor, tendências de saúde ou regulamentações podem impactar negativamente as vendas.</a:t>
            </a:r>
          </a:p>
          <a:p>
            <a:r>
              <a:rPr lang="pt-BR" sz="1400" dirty="0">
                <a:ea typeface="+mn-lt"/>
                <a:cs typeface="+mn-lt"/>
              </a:rPr>
              <a:t>Aumentos nos custos dos ingredientes podem reduzir a lucratividade da empresa.</a:t>
            </a:r>
            <a:endParaRPr lang="pt-BR" sz="1400" dirty="0"/>
          </a:p>
          <a:p>
            <a:r>
              <a:rPr lang="pt-BR" sz="1400" dirty="0"/>
              <a:t>Como não há muito foco em marketing, a empresa poderá ficar vulnerável a outras empresas com grande foco em marketing digital.</a:t>
            </a:r>
          </a:p>
          <a:p>
            <a:r>
              <a:rPr lang="pt-BR" sz="1400" dirty="0"/>
              <a:t>Comodismo.</a:t>
            </a:r>
          </a:p>
          <a:p>
            <a:r>
              <a:rPr lang="pt-BR" sz="1400" dirty="0">
                <a:ea typeface="+mn-lt"/>
                <a:cs typeface="+mn-lt"/>
              </a:rPr>
              <a:t>Avanços na tecnologia de produção ou distribuição podem tornar obsoletos os métodos existentes, exigindo investimentos adicionais para se manter competitivo.</a:t>
            </a:r>
          </a:p>
          <a:p>
            <a:endParaRPr lang="pt-BR" sz="1400">
              <a:ea typeface="+mn-lt"/>
              <a:cs typeface="+mn-lt"/>
            </a:endParaRPr>
          </a:p>
          <a:p>
            <a:endParaRPr lang="pt-BR" sz="1400"/>
          </a:p>
          <a:p>
            <a:endParaRPr lang="pt-BR" sz="1400"/>
          </a:p>
          <a:p>
            <a:endParaRPr lang="pt-BR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Risco econômico: o que é esse fator e como ele ocorre?">
            <a:extLst>
              <a:ext uri="{FF2B5EF4-FFF2-40B4-BE49-F238E27FC236}">
                <a16:creationId xmlns:a16="http://schemas.microsoft.com/office/drawing/2014/main" id="{7CE16367-47DD-DAAE-F58E-15C0C40C5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4" r="12769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DC920-E5F5-7162-1183-6611D216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6A67F-6D89-DB33-896F-30AFB7DF8029}"/>
              </a:ext>
            </a:extLst>
          </p:cNvPr>
          <p:cNvSpPr txBox="1"/>
          <p:nvPr/>
        </p:nvSpPr>
        <p:spPr>
          <a:xfrm>
            <a:off x="5370153" y="1803124"/>
            <a:ext cx="5724422" cy="39352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Concluída</a:t>
            </a:r>
            <a:r>
              <a:rPr lang="en-US" dirty="0"/>
              <a:t> a </a:t>
            </a:r>
            <a:r>
              <a:rPr lang="en-US" dirty="0" err="1"/>
              <a:t>análise</a:t>
            </a:r>
            <a:r>
              <a:rPr lang="en-US" dirty="0"/>
              <a:t> SWOT </a:t>
            </a:r>
            <a:r>
              <a:rPr lang="en-US" dirty="0" err="1"/>
              <a:t>pudemos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consolidação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r>
              <a:rPr lang="en-US" dirty="0"/>
              <a:t>  e </a:t>
            </a:r>
            <a:r>
              <a:rPr lang="en-US" dirty="0" err="1"/>
              <a:t>variedades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no mercado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, </a:t>
            </a:r>
            <a:r>
              <a:rPr lang="en-US" dirty="0" err="1"/>
              <a:t>também</a:t>
            </a:r>
            <a:r>
              <a:rPr lang="en-US" dirty="0"/>
              <a:t> 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 </a:t>
            </a:r>
            <a:r>
              <a:rPr lang="en-US" dirty="0" err="1"/>
              <a:t>observar</a:t>
            </a:r>
            <a:r>
              <a:rPr lang="en-US" dirty="0"/>
              <a:t> as </a:t>
            </a:r>
            <a:r>
              <a:rPr lang="en-US" dirty="0" err="1"/>
              <a:t>dificuldades</a:t>
            </a:r>
            <a:r>
              <a:rPr lang="en-US" dirty="0"/>
              <a:t> </a:t>
            </a:r>
            <a:r>
              <a:rPr lang="en-US" dirty="0" err="1"/>
              <a:t>enfrentadas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gestão</a:t>
            </a:r>
            <a:r>
              <a:rPr lang="en-US" dirty="0"/>
              <a:t> </a:t>
            </a:r>
            <a:r>
              <a:rPr lang="en-US" dirty="0" err="1"/>
              <a:t>conservadora</a:t>
            </a:r>
            <a:r>
              <a:rPr lang="en-US" dirty="0"/>
              <a:t> e </a:t>
            </a:r>
            <a:r>
              <a:rPr lang="en-US" dirty="0" err="1"/>
              <a:t>centralizada</a:t>
            </a:r>
            <a:r>
              <a:rPr lang="en-US" dirty="0"/>
              <a:t>, </a:t>
            </a:r>
            <a:r>
              <a:rPr lang="en-US" dirty="0" err="1"/>
              <a:t>repetindo</a:t>
            </a:r>
            <a:r>
              <a:rPr lang="en-US" dirty="0"/>
              <a:t> o que sempre </a:t>
            </a:r>
            <a:r>
              <a:rPr lang="en-US" dirty="0" err="1"/>
              <a:t>deu</a:t>
            </a:r>
            <a:r>
              <a:rPr lang="en-US" dirty="0"/>
              <a:t> </a:t>
            </a:r>
            <a:r>
              <a:rPr lang="en-US" dirty="0" err="1"/>
              <a:t>certo</a:t>
            </a:r>
            <a:r>
              <a:rPr lang="en-US" dirty="0"/>
              <a:t>.</a:t>
            </a:r>
            <a:endParaRPr lang="pt-BR" dirty="0"/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análise</a:t>
            </a:r>
            <a:r>
              <a:rPr lang="en-US" dirty="0"/>
              <a:t> do </a:t>
            </a:r>
            <a:r>
              <a:rPr lang="en-US" dirty="0" err="1"/>
              <a:t>levantamento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, </a:t>
            </a:r>
            <a:r>
              <a:rPr lang="en-US" dirty="0" err="1"/>
              <a:t>pudemos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 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externos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para o </a:t>
            </a:r>
            <a:r>
              <a:rPr lang="en-US" dirty="0" err="1"/>
              <a:t>futuro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adotar</a:t>
            </a:r>
            <a:r>
              <a:rPr lang="en-US" dirty="0"/>
              <a:t> </a:t>
            </a:r>
            <a:r>
              <a:rPr lang="en-US" dirty="0" err="1"/>
              <a:t>abordagens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conservadoras</a:t>
            </a:r>
            <a:r>
              <a:rPr lang="en-US" dirty="0"/>
              <a:t> e </a:t>
            </a:r>
            <a:r>
              <a:rPr lang="en-US" dirty="0" err="1"/>
              <a:t>aspectos</a:t>
            </a:r>
            <a:r>
              <a:rPr lang="en-US" dirty="0"/>
              <a:t> que </a:t>
            </a:r>
            <a:r>
              <a:rPr lang="en-US" dirty="0" err="1"/>
              <a:t>tornem</a:t>
            </a:r>
            <a:r>
              <a:rPr lang="en-US" dirty="0"/>
              <a:t>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competitiva</a:t>
            </a:r>
            <a:r>
              <a:rPr lang="en-US" dirty="0"/>
              <a:t> no mercado.</a:t>
            </a:r>
          </a:p>
        </p:txBody>
      </p:sp>
    </p:spTree>
    <p:extLst>
      <p:ext uri="{BB962C8B-B14F-4D97-AF65-F5344CB8AC3E}">
        <p14:creationId xmlns:p14="http://schemas.microsoft.com/office/powerpoint/2010/main" val="418508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401B2AF73D57488640C14EA3A20627" ma:contentTypeVersion="13" ma:contentTypeDescription="Crie um novo documento." ma:contentTypeScope="" ma:versionID="4a855687c99f2600e899d13f76d99b44">
  <xsd:schema xmlns:xsd="http://www.w3.org/2001/XMLSchema" xmlns:xs="http://www.w3.org/2001/XMLSchema" xmlns:p="http://schemas.microsoft.com/office/2006/metadata/properties" xmlns:ns2="b37384da-0a32-4211-b45a-346befe82367" xmlns:ns3="d904119f-3161-4cfe-a512-1daa25605b48" targetNamespace="http://schemas.microsoft.com/office/2006/metadata/properties" ma:root="true" ma:fieldsID="134e855c9c7b4402a719f55422987c3e" ns2:_="" ns3:_="">
    <xsd:import namespace="b37384da-0a32-4211-b45a-346befe82367"/>
    <xsd:import namespace="d904119f-3161-4cfe-a512-1daa25605b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7384da-0a32-4211-b45a-346befe823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4119f-3161-4cfe-a512-1daa25605b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90ebbf8-9455-4818-8405-0272bef3c8c5}" ma:internalName="TaxCatchAll" ma:showField="CatchAllData" ma:web="d904119f-3161-4cfe-a512-1daa25605b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37384da-0a32-4211-b45a-346befe82367">
      <Terms xmlns="http://schemas.microsoft.com/office/infopath/2007/PartnerControls"/>
    </lcf76f155ced4ddcb4097134ff3c332f>
    <TaxCatchAll xmlns="d904119f-3161-4cfe-a512-1daa25605b48" xsi:nil="true"/>
    <SharedWithUsers xmlns="d904119f-3161-4cfe-a512-1daa25605b48">
      <UserInfo>
        <DisplayName>VINICIUS ELBER LUIZI DE SA</DisplayName>
        <AccountId>17</AccountId>
        <AccountType/>
      </UserInfo>
      <UserInfo>
        <DisplayName>ANTONIO DA LUZ DE BRITO SILVA</DisplayName>
        <AccountId>15</AccountId>
        <AccountType/>
      </UserInfo>
      <UserInfo>
        <DisplayName>MATHEUS MACHADO NAKAHARA</DisplayName>
        <AccountId>13</AccountId>
        <AccountType/>
      </UserInfo>
      <UserInfo>
        <DisplayName>CAIQUE MATOS SANTOS</DisplayName>
        <AccountId>16</AccountId>
        <AccountType/>
      </UserInfo>
      <UserInfo>
        <DisplayName>MARCELO HENRIQUE DOS SANTOS</DisplayName>
        <AccountId>14</AccountId>
        <AccountType/>
      </UserInfo>
      <UserInfo>
        <DisplayName>REINALDO SIQUEIRA RAMOS</DisplayName>
        <AccountId>12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66E115-C97D-4F4C-98A3-8A0E0DA92447}">
  <ds:schemaRefs>
    <ds:schemaRef ds:uri="b37384da-0a32-4211-b45a-346befe82367"/>
    <ds:schemaRef ds:uri="d904119f-3161-4cfe-a512-1daa25605b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696947-57DC-4F0B-818E-996F86D9C49D}">
  <ds:schemaRefs>
    <ds:schemaRef ds:uri="b37384da-0a32-4211-b45a-346befe82367"/>
    <ds:schemaRef ds:uri="d904119f-3161-4cfe-a512-1daa25605b4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B574F7-6A26-4C95-831A-C50E6DD8B4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Integrantes</vt:lpstr>
      <vt:lpstr>SWOT</vt:lpstr>
      <vt:lpstr>Forças</vt:lpstr>
      <vt:lpstr>Fraquezas</vt:lpstr>
      <vt:lpstr>Oportunidades</vt:lpstr>
      <vt:lpstr>Ameaças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</cp:revision>
  <dcterms:created xsi:type="dcterms:W3CDTF">2024-04-13T00:36:07Z</dcterms:created>
  <dcterms:modified xsi:type="dcterms:W3CDTF">2024-04-14T19:13:29Z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0x0101006F401B2AF73D57488640C14EA3A20627</vt:lpwstr>
  </property>
  <property fmtid="{D5CDD505-2E9C-101B-9397-08002B2CF9AE}" pid="3" name="MediaServiceImageTags">
    <vt:lpwstr/>
  </property>
</Properties>
</file>