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203150" cy="9001125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50" y="-582"/>
      </p:cViewPr>
      <p:guideLst>
        <p:guide orient="horz" pos="2835"/>
        <p:guide pos="7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90237" y="2796186"/>
            <a:ext cx="21422678" cy="192940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0475" y="5100637"/>
            <a:ext cx="17642205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196-B4F5-41EC-A462-1BE62B2FCC1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08F-C4AA-4B1D-BAC7-49A6AEC4C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20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196-B4F5-41EC-A462-1BE62B2FCC1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08F-C4AA-4B1D-BAC7-49A6AEC4C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90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8272284" y="360465"/>
            <a:ext cx="5670708" cy="768012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60160" y="360465"/>
            <a:ext cx="16592073" cy="768012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196-B4F5-41EC-A462-1BE62B2FCC1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08F-C4AA-4B1D-BAC7-49A6AEC4C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6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196-B4F5-41EC-A462-1BE62B2FCC1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08F-C4AA-4B1D-BAC7-49A6AEC4C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94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875" y="5784060"/>
            <a:ext cx="21422678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90875" y="3815062"/>
            <a:ext cx="21422678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196-B4F5-41EC-A462-1BE62B2FCC1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08F-C4AA-4B1D-BAC7-49A6AEC4C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0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60157" y="2100266"/>
            <a:ext cx="11131392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811601" y="2100266"/>
            <a:ext cx="11131392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196-B4F5-41EC-A462-1BE62B2FCC1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08F-C4AA-4B1D-BAC7-49A6AEC4C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80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60158" y="2014836"/>
            <a:ext cx="1113576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60158" y="2854523"/>
            <a:ext cx="1113576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2802853" y="2014836"/>
            <a:ext cx="11140143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2802853" y="2854523"/>
            <a:ext cx="11140143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196-B4F5-41EC-A462-1BE62B2FCC1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08F-C4AA-4B1D-BAC7-49A6AEC4C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38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196-B4F5-41EC-A462-1BE62B2FCC1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08F-C4AA-4B1D-BAC7-49A6AEC4C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68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196-B4F5-41EC-A462-1BE62B2FCC1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08F-C4AA-4B1D-BAC7-49A6AEC4C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40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160" y="358378"/>
            <a:ext cx="8291662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53733" y="358381"/>
            <a:ext cx="14089261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60160" y="1883572"/>
            <a:ext cx="8291662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196-B4F5-41EC-A462-1BE62B2FCC1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08F-C4AA-4B1D-BAC7-49A6AEC4C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20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9994" y="6300787"/>
            <a:ext cx="1512189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39994" y="804267"/>
            <a:ext cx="1512189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39994" y="7044631"/>
            <a:ext cx="1512189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0196-B4F5-41EC-A462-1BE62B2FCC1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208F-C4AA-4B1D-BAC7-49A6AEC4C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90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60160" y="360462"/>
            <a:ext cx="22682835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60160" y="2100266"/>
            <a:ext cx="22682835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60160" y="8342712"/>
            <a:ext cx="5880735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0196-B4F5-41EC-A462-1BE62B2FCC1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611077" y="8342712"/>
            <a:ext cx="7980998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8062260" y="8342712"/>
            <a:ext cx="5880735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208F-C4AA-4B1D-BAC7-49A6AEC4C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73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88" y="247590"/>
            <a:ext cx="2296371" cy="47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312543" y="2101951"/>
            <a:ext cx="2272632" cy="47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Recuperar Senha</a:t>
            </a:r>
            <a:endParaRPr lang="pt-BR" dirty="0"/>
          </a:p>
        </p:txBody>
      </p:sp>
      <p:cxnSp>
        <p:nvCxnSpPr>
          <p:cNvPr id="8" name="Conector de seta reta 7"/>
          <p:cNvCxnSpPr>
            <a:stCxn id="4" idx="2"/>
            <a:endCxn id="6" idx="1"/>
          </p:cNvCxnSpPr>
          <p:nvPr/>
        </p:nvCxnSpPr>
        <p:spPr>
          <a:xfrm>
            <a:off x="1249173" y="720143"/>
            <a:ext cx="2063370" cy="161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3312543" y="1350442"/>
            <a:ext cx="2272632" cy="47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 Cadastrar</a:t>
            </a:r>
            <a:endParaRPr lang="pt-BR" dirty="0"/>
          </a:p>
        </p:txBody>
      </p:sp>
      <p:cxnSp>
        <p:nvCxnSpPr>
          <p:cNvPr id="13" name="Conector de seta reta 12"/>
          <p:cNvCxnSpPr>
            <a:stCxn id="4" idx="3"/>
            <a:endCxn id="11" idx="1"/>
          </p:cNvCxnSpPr>
          <p:nvPr/>
        </p:nvCxnSpPr>
        <p:spPr>
          <a:xfrm>
            <a:off x="2397359" y="483866"/>
            <a:ext cx="915185" cy="1102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192859" y="247590"/>
            <a:ext cx="3327359" cy="47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Inicial</a:t>
            </a:r>
            <a:endParaRPr lang="pt-BR" dirty="0"/>
          </a:p>
        </p:txBody>
      </p:sp>
      <p:cxnSp>
        <p:nvCxnSpPr>
          <p:cNvPr id="19" name="Conector de seta reta 18"/>
          <p:cNvCxnSpPr>
            <a:stCxn id="4" idx="3"/>
            <a:endCxn id="14" idx="1"/>
          </p:cNvCxnSpPr>
          <p:nvPr/>
        </p:nvCxnSpPr>
        <p:spPr>
          <a:xfrm>
            <a:off x="2397358" y="483866"/>
            <a:ext cx="795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1" idx="0"/>
            <a:endCxn id="14" idx="2"/>
          </p:cNvCxnSpPr>
          <p:nvPr/>
        </p:nvCxnSpPr>
        <p:spPr>
          <a:xfrm flipV="1">
            <a:off x="4448860" y="720143"/>
            <a:ext cx="407679" cy="630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4" idx="3"/>
            <a:endCxn id="28" idx="1"/>
          </p:cNvCxnSpPr>
          <p:nvPr/>
        </p:nvCxnSpPr>
        <p:spPr>
          <a:xfrm>
            <a:off x="6520217" y="483866"/>
            <a:ext cx="1184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7705032" y="247590"/>
            <a:ext cx="3327359" cy="47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 Veículos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8342664" y="1076506"/>
            <a:ext cx="2777660" cy="47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Historico</a:t>
            </a:r>
            <a:r>
              <a:rPr lang="pt-BR" dirty="0" smtClean="0"/>
              <a:t> de locação</a:t>
            </a:r>
            <a:endParaRPr lang="pt-BR" dirty="0"/>
          </a:p>
        </p:txBody>
      </p:sp>
      <p:cxnSp>
        <p:nvCxnSpPr>
          <p:cNvPr id="33" name="Conector de seta reta 32"/>
          <p:cNvCxnSpPr>
            <a:stCxn id="14" idx="3"/>
            <a:endCxn id="31" idx="1"/>
          </p:cNvCxnSpPr>
          <p:nvPr/>
        </p:nvCxnSpPr>
        <p:spPr>
          <a:xfrm>
            <a:off x="6520217" y="483867"/>
            <a:ext cx="1822447" cy="828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8225471" y="2799373"/>
            <a:ext cx="2272632" cy="47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Contatar</a:t>
            </a:r>
            <a:endParaRPr lang="pt-BR" dirty="0"/>
          </a:p>
        </p:txBody>
      </p:sp>
      <p:cxnSp>
        <p:nvCxnSpPr>
          <p:cNvPr id="38" name="Conector de seta reta 37"/>
          <p:cNvCxnSpPr>
            <a:stCxn id="14" idx="3"/>
            <a:endCxn id="35" idx="1"/>
          </p:cNvCxnSpPr>
          <p:nvPr/>
        </p:nvCxnSpPr>
        <p:spPr>
          <a:xfrm>
            <a:off x="6520217" y="483866"/>
            <a:ext cx="1705254" cy="25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8303600" y="1905423"/>
            <a:ext cx="2609316" cy="47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Meios de Pagamento</a:t>
            </a:r>
            <a:endParaRPr lang="pt-BR" dirty="0"/>
          </a:p>
        </p:txBody>
      </p:sp>
      <p:cxnSp>
        <p:nvCxnSpPr>
          <p:cNvPr id="41" name="Conector de seta reta 40"/>
          <p:cNvCxnSpPr>
            <a:stCxn id="14" idx="3"/>
            <a:endCxn id="39" idx="1"/>
          </p:cNvCxnSpPr>
          <p:nvPr/>
        </p:nvCxnSpPr>
        <p:spPr>
          <a:xfrm>
            <a:off x="6520218" y="483867"/>
            <a:ext cx="1783383" cy="1657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28" idx="3"/>
            <a:endCxn id="90" idx="1"/>
          </p:cNvCxnSpPr>
          <p:nvPr/>
        </p:nvCxnSpPr>
        <p:spPr>
          <a:xfrm>
            <a:off x="11032391" y="483867"/>
            <a:ext cx="1641193" cy="35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12736897" y="2839012"/>
            <a:ext cx="2272632" cy="47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Formas de Contato</a:t>
            </a:r>
            <a:endParaRPr lang="pt-BR" dirty="0"/>
          </a:p>
        </p:txBody>
      </p:sp>
      <p:cxnSp>
        <p:nvCxnSpPr>
          <p:cNvPr id="57" name="Conector de seta reta 56"/>
          <p:cNvCxnSpPr>
            <a:stCxn id="35" idx="3"/>
            <a:endCxn id="54" idx="1"/>
          </p:cNvCxnSpPr>
          <p:nvPr/>
        </p:nvCxnSpPr>
        <p:spPr>
          <a:xfrm>
            <a:off x="10498103" y="3035650"/>
            <a:ext cx="2238794" cy="39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Retângulo 89"/>
          <p:cNvSpPr/>
          <p:nvPr/>
        </p:nvSpPr>
        <p:spPr>
          <a:xfrm>
            <a:off x="12673584" y="283449"/>
            <a:ext cx="1859095" cy="47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Alugar veículo</a:t>
            </a:r>
            <a:endParaRPr lang="pt-BR" dirty="0"/>
          </a:p>
        </p:txBody>
      </p:sp>
      <p:sp>
        <p:nvSpPr>
          <p:cNvPr id="93" name="Retângulo 92"/>
          <p:cNvSpPr/>
          <p:nvPr/>
        </p:nvSpPr>
        <p:spPr>
          <a:xfrm>
            <a:off x="12736898" y="1278623"/>
            <a:ext cx="1859095" cy="47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Banco de Dados</a:t>
            </a:r>
            <a:endParaRPr lang="pt-BR" dirty="0"/>
          </a:p>
        </p:txBody>
      </p:sp>
      <p:cxnSp>
        <p:nvCxnSpPr>
          <p:cNvPr id="95" name="Conector de seta reta 94"/>
          <p:cNvCxnSpPr>
            <a:stCxn id="31" idx="3"/>
            <a:endCxn id="93" idx="1"/>
          </p:cNvCxnSpPr>
          <p:nvPr/>
        </p:nvCxnSpPr>
        <p:spPr>
          <a:xfrm>
            <a:off x="11120325" y="1312782"/>
            <a:ext cx="1616573" cy="20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>
            <a:stCxn id="39" idx="3"/>
            <a:endCxn id="93" idx="1"/>
          </p:cNvCxnSpPr>
          <p:nvPr/>
        </p:nvCxnSpPr>
        <p:spPr>
          <a:xfrm flipV="1">
            <a:off x="10912917" y="1514899"/>
            <a:ext cx="1823981" cy="62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15337880" y="283449"/>
            <a:ext cx="1859095" cy="47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Recebe E-Mail</a:t>
            </a:r>
            <a:endParaRPr lang="pt-BR" dirty="0"/>
          </a:p>
        </p:txBody>
      </p:sp>
      <p:sp>
        <p:nvSpPr>
          <p:cNvPr id="104" name="Retângulo 103"/>
          <p:cNvSpPr/>
          <p:nvPr/>
        </p:nvSpPr>
        <p:spPr>
          <a:xfrm>
            <a:off x="18002176" y="283449"/>
            <a:ext cx="1859095" cy="47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Buscar</a:t>
            </a:r>
            <a:endParaRPr lang="pt-BR" dirty="0"/>
          </a:p>
        </p:txBody>
      </p:sp>
      <p:cxnSp>
        <p:nvCxnSpPr>
          <p:cNvPr id="106" name="Conector de seta reta 105"/>
          <p:cNvCxnSpPr>
            <a:stCxn id="98" idx="3"/>
            <a:endCxn id="104" idx="1"/>
          </p:cNvCxnSpPr>
          <p:nvPr/>
        </p:nvCxnSpPr>
        <p:spPr>
          <a:xfrm>
            <a:off x="17196975" y="519725"/>
            <a:ext cx="805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0" name="Retângulo 119"/>
          <p:cNvSpPr/>
          <p:nvPr/>
        </p:nvSpPr>
        <p:spPr>
          <a:xfrm>
            <a:off x="20537455" y="265518"/>
            <a:ext cx="3585400" cy="490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Devolver ao fim do prazo e pagar</a:t>
            </a:r>
            <a:endParaRPr lang="pt-BR" dirty="0"/>
          </a:p>
        </p:txBody>
      </p:sp>
      <p:cxnSp>
        <p:nvCxnSpPr>
          <p:cNvPr id="124" name="Conector de seta reta 123"/>
          <p:cNvCxnSpPr>
            <a:stCxn id="104" idx="3"/>
            <a:endCxn id="120" idx="1"/>
          </p:cNvCxnSpPr>
          <p:nvPr/>
        </p:nvCxnSpPr>
        <p:spPr>
          <a:xfrm flipV="1">
            <a:off x="19861271" y="510760"/>
            <a:ext cx="676185" cy="8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Conector de seta reta 130"/>
          <p:cNvCxnSpPr>
            <a:stCxn id="93" idx="3"/>
            <a:endCxn id="98" idx="1"/>
          </p:cNvCxnSpPr>
          <p:nvPr/>
        </p:nvCxnSpPr>
        <p:spPr>
          <a:xfrm flipV="1">
            <a:off x="14595992" y="519725"/>
            <a:ext cx="741887" cy="995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Conector de seta reta 132"/>
          <p:cNvCxnSpPr>
            <a:stCxn id="90" idx="2"/>
            <a:endCxn id="93" idx="0"/>
          </p:cNvCxnSpPr>
          <p:nvPr/>
        </p:nvCxnSpPr>
        <p:spPr>
          <a:xfrm>
            <a:off x="13603131" y="756001"/>
            <a:ext cx="63314" cy="522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4" name="Retângulo 133"/>
          <p:cNvSpPr/>
          <p:nvPr/>
        </p:nvSpPr>
        <p:spPr>
          <a:xfrm>
            <a:off x="20450448" y="1275702"/>
            <a:ext cx="4593687" cy="550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Devolver com Atraso e Pagar Juros</a:t>
            </a:r>
            <a:endParaRPr lang="pt-BR" dirty="0"/>
          </a:p>
        </p:txBody>
      </p:sp>
      <p:cxnSp>
        <p:nvCxnSpPr>
          <p:cNvPr id="136" name="Conector de seta reta 135"/>
          <p:cNvCxnSpPr>
            <a:stCxn id="104" idx="3"/>
            <a:endCxn id="134" idx="1"/>
          </p:cNvCxnSpPr>
          <p:nvPr/>
        </p:nvCxnSpPr>
        <p:spPr>
          <a:xfrm>
            <a:off x="19861271" y="519726"/>
            <a:ext cx="589177" cy="1031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795108" y="23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947508" y="707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376439" y="1192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307001" y="802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899289" y="58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7835393" y="802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849047" y="1369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7849047" y="2125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11795833" y="518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1219769" y="1369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11556209" y="3277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11435793" y="19487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11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3190983" y="814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14775159" y="13817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14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17367447" y="7201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20162415" y="625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16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9815719" y="1085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17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5928944" y="2555852"/>
            <a:ext cx="921702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1- Cliente efetuou </a:t>
            </a:r>
            <a:r>
              <a:rPr lang="pt-BR" sz="2400" dirty="0" err="1" smtClean="0"/>
              <a:t>login</a:t>
            </a:r>
            <a:endParaRPr lang="pt-BR" sz="2400" dirty="0" smtClean="0"/>
          </a:p>
          <a:p>
            <a:r>
              <a:rPr lang="pt-BR" sz="2400" dirty="0" smtClean="0"/>
              <a:t>2- Clicou em Se Cadastrar</a:t>
            </a:r>
          </a:p>
          <a:p>
            <a:r>
              <a:rPr lang="pt-BR" sz="2400" dirty="0" smtClean="0"/>
              <a:t>3- clicou em Recuperar Senha</a:t>
            </a:r>
          </a:p>
          <a:p>
            <a:r>
              <a:rPr lang="pt-BR" sz="2400" dirty="0" smtClean="0"/>
              <a:t>4- Criou conta e foi redirecionado ao Menu Principal</a:t>
            </a:r>
          </a:p>
          <a:p>
            <a:r>
              <a:rPr lang="pt-BR" sz="2400" dirty="0" smtClean="0"/>
              <a:t>5- Clicou em Consultar Veículos</a:t>
            </a:r>
          </a:p>
          <a:p>
            <a:r>
              <a:rPr lang="pt-BR" sz="2400" dirty="0" smtClean="0"/>
              <a:t>6- clicou em Histórico de Locação</a:t>
            </a:r>
          </a:p>
          <a:p>
            <a:r>
              <a:rPr lang="pt-BR" sz="2400" dirty="0" smtClean="0"/>
              <a:t>7- Clicou em Meios de Pagamento</a:t>
            </a:r>
          </a:p>
          <a:p>
            <a:r>
              <a:rPr lang="pt-BR" sz="2400" dirty="0" smtClean="0"/>
              <a:t>8- Clicou em Entrar em Contato</a:t>
            </a:r>
          </a:p>
          <a:p>
            <a:r>
              <a:rPr lang="pt-BR" sz="2400" dirty="0" smtClean="0"/>
              <a:t>9- Clicou em Alugar Veículo</a:t>
            </a:r>
          </a:p>
          <a:p>
            <a:r>
              <a:rPr lang="pt-BR" sz="2400" dirty="0" smtClean="0"/>
              <a:t>10- Consulta BD para listar veículos alugados pelo cliente</a:t>
            </a:r>
          </a:p>
          <a:p>
            <a:r>
              <a:rPr lang="pt-BR" sz="2400" dirty="0" smtClean="0"/>
              <a:t>11- Consulta BD para Meios de Pagamento</a:t>
            </a:r>
          </a:p>
          <a:p>
            <a:r>
              <a:rPr lang="pt-BR" sz="2400" dirty="0" smtClean="0"/>
              <a:t>12- Clicou em Formas de Contato</a:t>
            </a:r>
          </a:p>
          <a:p>
            <a:r>
              <a:rPr lang="pt-BR" sz="2400" dirty="0" smtClean="0"/>
              <a:t>13- Registra a locação no BD</a:t>
            </a:r>
          </a:p>
          <a:p>
            <a:r>
              <a:rPr lang="pt-BR" sz="2400" dirty="0" smtClean="0"/>
              <a:t>14- Envia e-mail para o cliente</a:t>
            </a:r>
          </a:p>
          <a:p>
            <a:r>
              <a:rPr lang="pt-BR" sz="2400" dirty="0" smtClean="0"/>
              <a:t>15- Cliente busca o veículo no local selecionado</a:t>
            </a:r>
          </a:p>
          <a:p>
            <a:r>
              <a:rPr lang="pt-BR" sz="2400" dirty="0" smtClean="0"/>
              <a:t>16- Devolveu ao fim do prazo e pagou</a:t>
            </a:r>
          </a:p>
          <a:p>
            <a:r>
              <a:rPr lang="pt-BR" sz="2400" dirty="0" smtClean="0"/>
              <a:t>17- Devolveu fora do prazo e </a:t>
            </a:r>
            <a:r>
              <a:rPr lang="pt-BR" sz="2400" smtClean="0"/>
              <a:t>pagou juros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74584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166</Words>
  <Application>Microsoft Office PowerPoint</Application>
  <PresentationFormat>Personalizar</PresentationFormat>
  <Paragraphs>49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6</cp:revision>
  <dcterms:created xsi:type="dcterms:W3CDTF">2019-09-04T18:32:57Z</dcterms:created>
  <dcterms:modified xsi:type="dcterms:W3CDTF">2019-09-18T18:27:51Z</dcterms:modified>
</cp:coreProperties>
</file>