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602700" cy="1080135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228" y="-90"/>
      </p:cViewPr>
      <p:guideLst>
        <p:guide orient="horz" pos="3402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0204" y="3355422"/>
            <a:ext cx="18362295" cy="231528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40405" y="6120765"/>
            <a:ext cx="1512189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606-0DAE-4F01-88EF-B929DB0E48B2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8A28-DCDA-49A5-BBF1-1C25CB598A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606-0DAE-4F01-88EF-B929DB0E48B2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8A28-DCDA-49A5-BBF1-1C25CB598A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91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5661957" y="432557"/>
            <a:ext cx="4860608" cy="921615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80135" y="432557"/>
            <a:ext cx="14221778" cy="921615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606-0DAE-4F01-88EF-B929DB0E48B2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8A28-DCDA-49A5-BBF1-1C25CB598A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75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606-0DAE-4F01-88EF-B929DB0E48B2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8A28-DCDA-49A5-BBF1-1C25CB598A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85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6465" y="6940870"/>
            <a:ext cx="18362295" cy="21452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06465" y="4578074"/>
            <a:ext cx="18362295" cy="23627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606-0DAE-4F01-88EF-B929DB0E48B2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8A28-DCDA-49A5-BBF1-1C25CB598A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92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80136" y="2520317"/>
            <a:ext cx="9541193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81373" y="2520317"/>
            <a:ext cx="9541193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606-0DAE-4F01-88EF-B929DB0E48B2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8A28-DCDA-49A5-BBF1-1C25CB598A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52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0135" y="2417803"/>
            <a:ext cx="9544944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80135" y="3425428"/>
            <a:ext cx="9544944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0973874" y="2417803"/>
            <a:ext cx="9548693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0973874" y="3425428"/>
            <a:ext cx="9548693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606-0DAE-4F01-88EF-B929DB0E48B2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8A28-DCDA-49A5-BBF1-1C25CB598A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27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606-0DAE-4F01-88EF-B929DB0E48B2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8A28-DCDA-49A5-BBF1-1C25CB598A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04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606-0DAE-4F01-88EF-B929DB0E48B2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8A28-DCDA-49A5-BBF1-1C25CB598A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29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0137" y="430054"/>
            <a:ext cx="7107139" cy="18302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46057" y="430056"/>
            <a:ext cx="12076509" cy="92186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80137" y="2260285"/>
            <a:ext cx="7107139" cy="7388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606-0DAE-4F01-88EF-B929DB0E48B2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8A28-DCDA-49A5-BBF1-1C25CB598A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71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34280" y="7560945"/>
            <a:ext cx="12961620" cy="892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34280" y="965121"/>
            <a:ext cx="12961620" cy="64808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234280" y="8453557"/>
            <a:ext cx="12961620" cy="12676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606-0DAE-4F01-88EF-B929DB0E48B2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8A28-DCDA-49A5-BBF1-1C25CB598A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80135" y="432555"/>
            <a:ext cx="19442430" cy="180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0135" y="2520317"/>
            <a:ext cx="19442430" cy="71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80135" y="10011254"/>
            <a:ext cx="504063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30606-0DAE-4F01-88EF-B929DB0E48B2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380924" y="10011254"/>
            <a:ext cx="6840855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5481935" y="10011254"/>
            <a:ext cx="504063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38A28-DCDA-49A5-BBF1-1C25CB598A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52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04206" y="370635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Fazer </a:t>
            </a:r>
            <a:r>
              <a:rPr lang="pt-BR" dirty="0" err="1" smtClean="0"/>
              <a:t>login</a:t>
            </a:r>
            <a:endParaRPr lang="pt-BR" dirty="0" smtClean="0"/>
          </a:p>
        </p:txBody>
      </p:sp>
      <p:sp>
        <p:nvSpPr>
          <p:cNvPr id="5" name="Retângulo 4"/>
          <p:cNvSpPr/>
          <p:nvPr/>
        </p:nvSpPr>
        <p:spPr>
          <a:xfrm>
            <a:off x="3312518" y="360115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Tela Inicial</a:t>
            </a:r>
          </a:p>
        </p:txBody>
      </p:sp>
      <p:sp>
        <p:nvSpPr>
          <p:cNvPr id="6" name="Retângulo 5"/>
          <p:cNvSpPr/>
          <p:nvPr/>
        </p:nvSpPr>
        <p:spPr>
          <a:xfrm>
            <a:off x="3312518" y="1224211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Rec. De Senha</a:t>
            </a:r>
          </a:p>
        </p:txBody>
      </p:sp>
      <p:cxnSp>
        <p:nvCxnSpPr>
          <p:cNvPr id="10" name="Conector de seta reta 9"/>
          <p:cNvCxnSpPr>
            <a:stCxn id="4" idx="3"/>
            <a:endCxn id="5" idx="1"/>
          </p:cNvCxnSpPr>
          <p:nvPr/>
        </p:nvCxnSpPr>
        <p:spPr>
          <a:xfrm flipV="1">
            <a:off x="2376414" y="648147"/>
            <a:ext cx="936104" cy="10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6264846" y="360115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Cadastrar cliente/veiculo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264846" y="3024411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Consultar clientes/</a:t>
            </a:r>
            <a:r>
              <a:rPr lang="pt-BR" dirty="0" err="1" smtClean="0"/>
              <a:t>veiculos</a:t>
            </a:r>
            <a:endParaRPr lang="pt-BR" dirty="0" smtClean="0"/>
          </a:p>
        </p:txBody>
      </p:sp>
      <p:sp>
        <p:nvSpPr>
          <p:cNvPr id="14" name="Retângulo 13"/>
          <p:cNvSpPr/>
          <p:nvPr/>
        </p:nvSpPr>
        <p:spPr>
          <a:xfrm>
            <a:off x="6264846" y="1197836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Consultar pedidos de </a:t>
            </a:r>
            <a:r>
              <a:rPr lang="pt-BR" dirty="0" err="1" smtClean="0"/>
              <a:t>app</a:t>
            </a:r>
            <a:r>
              <a:rPr lang="pt-BR" dirty="0" smtClean="0"/>
              <a:t>/site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6264846" y="2088307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Fazer backup clientes/carros</a:t>
            </a:r>
          </a:p>
        </p:txBody>
      </p:sp>
      <p:cxnSp>
        <p:nvCxnSpPr>
          <p:cNvPr id="17" name="Conector de seta reta 16"/>
          <p:cNvCxnSpPr>
            <a:stCxn id="5" idx="3"/>
            <a:endCxn id="12" idx="1"/>
          </p:cNvCxnSpPr>
          <p:nvPr/>
        </p:nvCxnSpPr>
        <p:spPr>
          <a:xfrm>
            <a:off x="5184726" y="648147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5" idx="3"/>
            <a:endCxn id="13" idx="1"/>
          </p:cNvCxnSpPr>
          <p:nvPr/>
        </p:nvCxnSpPr>
        <p:spPr>
          <a:xfrm>
            <a:off x="5184726" y="648147"/>
            <a:ext cx="1080120" cy="2664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5" idx="3"/>
            <a:endCxn id="14" idx="1"/>
          </p:cNvCxnSpPr>
          <p:nvPr/>
        </p:nvCxnSpPr>
        <p:spPr>
          <a:xfrm>
            <a:off x="5184726" y="648147"/>
            <a:ext cx="1080120" cy="837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5" idx="3"/>
            <a:endCxn id="15" idx="1"/>
          </p:cNvCxnSpPr>
          <p:nvPr/>
        </p:nvCxnSpPr>
        <p:spPr>
          <a:xfrm>
            <a:off x="5184726" y="648147"/>
            <a:ext cx="1080120" cy="1728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6249203" y="4287403"/>
            <a:ext cx="39604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Preencher form. de locação no estabelecimento</a:t>
            </a:r>
          </a:p>
        </p:txBody>
      </p:sp>
      <p:cxnSp>
        <p:nvCxnSpPr>
          <p:cNvPr id="26" name="Conector de seta reta 25"/>
          <p:cNvCxnSpPr>
            <a:stCxn id="5" idx="3"/>
            <a:endCxn id="24" idx="1"/>
          </p:cNvCxnSpPr>
          <p:nvPr/>
        </p:nvCxnSpPr>
        <p:spPr>
          <a:xfrm>
            <a:off x="5184726" y="648147"/>
            <a:ext cx="1064477" cy="3927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9361190" y="1224211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Alterar Dados cliente/veiculo</a:t>
            </a:r>
          </a:p>
        </p:txBody>
      </p:sp>
      <p:cxnSp>
        <p:nvCxnSpPr>
          <p:cNvPr id="35" name="Conector de seta reta 34"/>
          <p:cNvCxnSpPr>
            <a:stCxn id="13" idx="3"/>
            <a:endCxn id="33" idx="1"/>
          </p:cNvCxnSpPr>
          <p:nvPr/>
        </p:nvCxnSpPr>
        <p:spPr>
          <a:xfrm flipV="1">
            <a:off x="8137054" y="1512243"/>
            <a:ext cx="1224136" cy="18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Retângulo 38"/>
          <p:cNvSpPr/>
          <p:nvPr/>
        </p:nvSpPr>
        <p:spPr>
          <a:xfrm>
            <a:off x="9361190" y="360115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BD</a:t>
            </a:r>
          </a:p>
        </p:txBody>
      </p:sp>
      <p:cxnSp>
        <p:nvCxnSpPr>
          <p:cNvPr id="41" name="Conector de seta reta 40"/>
          <p:cNvCxnSpPr>
            <a:stCxn id="12" idx="3"/>
            <a:endCxn id="39" idx="1"/>
          </p:cNvCxnSpPr>
          <p:nvPr/>
        </p:nvCxnSpPr>
        <p:spPr>
          <a:xfrm>
            <a:off x="8137054" y="648147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Retângulo 44"/>
          <p:cNvSpPr/>
          <p:nvPr/>
        </p:nvSpPr>
        <p:spPr>
          <a:xfrm>
            <a:off x="11737454" y="4277585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Locação Efetuada</a:t>
            </a:r>
          </a:p>
        </p:txBody>
      </p:sp>
      <p:cxnSp>
        <p:nvCxnSpPr>
          <p:cNvPr id="47" name="Conector de seta reta 46"/>
          <p:cNvCxnSpPr>
            <a:stCxn id="24" idx="3"/>
            <a:endCxn id="45" idx="1"/>
          </p:cNvCxnSpPr>
          <p:nvPr/>
        </p:nvCxnSpPr>
        <p:spPr>
          <a:xfrm flipV="1">
            <a:off x="10209643" y="4565617"/>
            <a:ext cx="1527811" cy="9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" name="Conector de seta reta 2"/>
          <p:cNvCxnSpPr>
            <a:stCxn id="4" idx="3"/>
            <a:endCxn id="6" idx="1"/>
          </p:cNvCxnSpPr>
          <p:nvPr/>
        </p:nvCxnSpPr>
        <p:spPr>
          <a:xfrm>
            <a:off x="2376414" y="658667"/>
            <a:ext cx="936104" cy="853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2693623" y="2893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844466" y="854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3721582" y="20070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573943" y="257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724786" y="8285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5832798" y="14132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5904806" y="2304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7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5675128" y="3384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8483440" y="288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9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8280865" y="7735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10801040" y="46788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13</a:t>
            </a:r>
            <a:endParaRPr lang="pt-BR" dirty="0"/>
          </a:p>
        </p:txBody>
      </p:sp>
      <p:cxnSp>
        <p:nvCxnSpPr>
          <p:cNvPr id="48" name="Conector de seta reta 47"/>
          <p:cNvCxnSpPr>
            <a:stCxn id="14" idx="3"/>
            <a:endCxn id="39" idx="1"/>
          </p:cNvCxnSpPr>
          <p:nvPr/>
        </p:nvCxnSpPr>
        <p:spPr>
          <a:xfrm flipV="1">
            <a:off x="8137054" y="648147"/>
            <a:ext cx="1224136" cy="837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15" idx="3"/>
            <a:endCxn id="39" idx="1"/>
          </p:cNvCxnSpPr>
          <p:nvPr/>
        </p:nvCxnSpPr>
        <p:spPr>
          <a:xfrm flipV="1">
            <a:off x="8137054" y="648147"/>
            <a:ext cx="1224136" cy="1728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8267416" y="15029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11</a:t>
            </a:r>
            <a:endParaRPr lang="pt-BR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8353078" y="21510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12</a:t>
            </a:r>
            <a:endParaRPr lang="pt-BR" dirty="0"/>
          </a:p>
        </p:txBody>
      </p:sp>
      <p:sp>
        <p:nvSpPr>
          <p:cNvPr id="66" name="Retângulo 65"/>
          <p:cNvSpPr/>
          <p:nvPr/>
        </p:nvSpPr>
        <p:spPr>
          <a:xfrm>
            <a:off x="3312518" y="2448347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Tela de Rec</a:t>
            </a:r>
            <a:r>
              <a:rPr lang="pt-BR" dirty="0" smtClean="0"/>
              <a:t>. De Senha</a:t>
            </a:r>
          </a:p>
        </p:txBody>
      </p:sp>
      <p:cxnSp>
        <p:nvCxnSpPr>
          <p:cNvPr id="68" name="Conector de seta reta 67"/>
          <p:cNvCxnSpPr>
            <a:stCxn id="6" idx="2"/>
            <a:endCxn id="66" idx="0"/>
          </p:cNvCxnSpPr>
          <p:nvPr/>
        </p:nvCxnSpPr>
        <p:spPr>
          <a:xfrm>
            <a:off x="4248622" y="1800275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14329742" y="257069"/>
            <a:ext cx="69847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1- Efetuou </a:t>
            </a:r>
            <a:r>
              <a:rPr lang="pt-BR" sz="2400" dirty="0" err="1" smtClean="0"/>
              <a:t>login</a:t>
            </a:r>
            <a:r>
              <a:rPr lang="pt-BR" sz="2400" dirty="0" smtClean="0"/>
              <a:t> com Sucesso</a:t>
            </a:r>
          </a:p>
          <a:p>
            <a:r>
              <a:rPr lang="pt-BR" sz="2400" dirty="0" smtClean="0"/>
              <a:t>2- Clicou em “Esqueci minha Senha”</a:t>
            </a:r>
          </a:p>
          <a:p>
            <a:r>
              <a:rPr lang="pt-BR" sz="2400" dirty="0" smtClean="0"/>
              <a:t>3- Processo de Recuperação de Senha</a:t>
            </a:r>
          </a:p>
          <a:p>
            <a:r>
              <a:rPr lang="pt-BR" sz="2400" dirty="0" smtClean="0"/>
              <a:t>4- Clicou em Cadastrar Cliente ou Cadastrar Veículo</a:t>
            </a:r>
          </a:p>
          <a:p>
            <a:r>
              <a:rPr lang="pt-BR" sz="2400" dirty="0" smtClean="0"/>
              <a:t>5- Clicou em “Consultar Pedidos no </a:t>
            </a:r>
            <a:r>
              <a:rPr lang="pt-BR" sz="2400" dirty="0" err="1" smtClean="0"/>
              <a:t>App</a:t>
            </a:r>
            <a:r>
              <a:rPr lang="pt-BR" sz="2400" dirty="0" smtClean="0"/>
              <a:t> ou Site</a:t>
            </a:r>
          </a:p>
          <a:p>
            <a:r>
              <a:rPr lang="pt-BR" sz="2400" dirty="0" smtClean="0"/>
              <a:t>6- Clicou em Fazer backup do BD de Carros ou Clientes</a:t>
            </a:r>
          </a:p>
          <a:p>
            <a:r>
              <a:rPr lang="pt-BR" sz="2400" dirty="0" smtClean="0"/>
              <a:t>7- Clicou em Consultar Clientes ou Consultar veículos</a:t>
            </a:r>
          </a:p>
          <a:p>
            <a:r>
              <a:rPr lang="pt-BR" sz="2400" dirty="0" smtClean="0"/>
              <a:t>8- Clicou em “Alugar Veículo”</a:t>
            </a:r>
          </a:p>
          <a:p>
            <a:r>
              <a:rPr lang="pt-BR" sz="2400" dirty="0" smtClean="0"/>
              <a:t>9- Processo de Cadastro</a:t>
            </a:r>
          </a:p>
          <a:p>
            <a:r>
              <a:rPr lang="pt-BR" sz="2400" dirty="0" smtClean="0"/>
              <a:t>10- Processo de Consulta</a:t>
            </a:r>
          </a:p>
          <a:p>
            <a:r>
              <a:rPr lang="pt-BR" sz="2400" dirty="0" smtClean="0"/>
              <a:t>11- Processo de Backup</a:t>
            </a:r>
          </a:p>
          <a:p>
            <a:r>
              <a:rPr lang="pt-BR" sz="2400" dirty="0" smtClean="0"/>
              <a:t>12- Clicou em “Alterar  Dados”</a:t>
            </a:r>
          </a:p>
          <a:p>
            <a:r>
              <a:rPr lang="pt-BR" sz="2400" dirty="0" smtClean="0"/>
              <a:t>13- Efetuou a Locação do Veículo</a:t>
            </a:r>
          </a:p>
        </p:txBody>
      </p:sp>
    </p:spTree>
    <p:extLst>
      <p:ext uri="{BB962C8B-B14F-4D97-AF65-F5344CB8AC3E}">
        <p14:creationId xmlns:p14="http://schemas.microsoft.com/office/powerpoint/2010/main" val="31805987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139</Words>
  <Application>Microsoft Office PowerPoint</Application>
  <PresentationFormat>Personalizar</PresentationFormat>
  <Paragraphs>38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4</cp:revision>
  <dcterms:created xsi:type="dcterms:W3CDTF">2019-09-11T18:07:20Z</dcterms:created>
  <dcterms:modified xsi:type="dcterms:W3CDTF">2019-09-11T19:05:32Z</dcterms:modified>
</cp:coreProperties>
</file>