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1f6f1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1f6f1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57dfc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57dfc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1f6f1f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1f6f1f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200" y="158950"/>
            <a:ext cx="36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Contexto de Negócio</a:t>
            </a:r>
            <a:endParaRPr sz="2500"/>
          </a:p>
        </p:txBody>
      </p:sp>
      <p:sp>
        <p:nvSpPr>
          <p:cNvPr id="55" name="Google Shape;55;p13"/>
          <p:cNvSpPr/>
          <p:nvPr/>
        </p:nvSpPr>
        <p:spPr>
          <a:xfrm>
            <a:off x="6165400" y="1521425"/>
            <a:ext cx="2475300" cy="16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74250" y="19360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7" name="Google Shape;57;p13"/>
          <p:cNvCxnSpPr>
            <a:stCxn id="56" idx="3"/>
            <a:endCxn id="55" idx="1"/>
          </p:cNvCxnSpPr>
          <p:nvPr/>
        </p:nvCxnSpPr>
        <p:spPr>
          <a:xfrm>
            <a:off x="2021150" y="2333375"/>
            <a:ext cx="4144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056050" y="212907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535550" y="1532825"/>
            <a:ext cx="3394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lang="pt-BR"/>
              <a:t>Comprar produtos fracionados.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>
                <a:solidFill>
                  <a:schemeClr val="dk1"/>
                </a:solidFill>
              </a:rPr>
              <a:t>Comprar produtos inteiros.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3. Acompanhamento.</a:t>
            </a:r>
            <a:r>
              <a:rPr lang="pt-BR"/>
              <a:t>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fracionados</a:t>
            </a:r>
            <a:endParaRPr sz="2200"/>
          </a:p>
        </p:txBody>
      </p:sp>
      <p:sp>
        <p:nvSpPr>
          <p:cNvPr id="66" name="Google Shape;66;p14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7" idx="3"/>
            <a:endCxn id="69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938950" y="2848225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fracionado</a:t>
            </a:r>
            <a:endParaRPr sz="800"/>
          </a:p>
        </p:txBody>
      </p:sp>
      <p:cxnSp>
        <p:nvCxnSpPr>
          <p:cNvPr id="74" name="Google Shape;74;p14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Vendas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inteiros</a:t>
            </a:r>
            <a:endParaRPr sz="2200"/>
          </a:p>
        </p:txBody>
      </p:sp>
      <p:sp>
        <p:nvSpPr>
          <p:cNvPr id="84" name="Google Shape;84;p15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stCxn id="85" idx="3"/>
            <a:endCxn id="87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904750" y="2803200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inteiro</a:t>
            </a:r>
            <a:endParaRPr sz="800"/>
          </a:p>
        </p:txBody>
      </p:sp>
      <p:cxnSp>
        <p:nvCxnSpPr>
          <p:cNvPr id="92" name="Google Shape;92;p15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Vendas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217325" y="271675"/>
            <a:ext cx="5403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 Acompanhamento</a:t>
            </a:r>
            <a:endParaRPr sz="2200"/>
          </a:p>
        </p:txBody>
      </p:sp>
      <p:sp>
        <p:nvSpPr>
          <p:cNvPr id="102" name="Google Shape;102;p16"/>
          <p:cNvSpPr/>
          <p:nvPr/>
        </p:nvSpPr>
        <p:spPr>
          <a:xfrm>
            <a:off x="5940375" y="1440175"/>
            <a:ext cx="3088800" cy="3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342250" y="1765625"/>
            <a:ext cx="2071500" cy="7947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acompanhamento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cxnSp>
        <p:nvCxnSpPr>
          <p:cNvPr id="106" name="Google Shape;106;p16"/>
          <p:cNvCxnSpPr>
            <a:stCxn id="103" idx="3"/>
            <a:endCxn id="105" idx="2"/>
          </p:cNvCxnSpPr>
          <p:nvPr/>
        </p:nvCxnSpPr>
        <p:spPr>
          <a:xfrm>
            <a:off x="2021150" y="2259575"/>
            <a:ext cx="4321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836950" y="2770975"/>
            <a:ext cx="1550700" cy="9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792975" y="3314300"/>
            <a:ext cx="144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122875" y="3477300"/>
            <a:ext cx="1847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16"/>
          <p:cNvSpPr txBox="1"/>
          <p:nvPr/>
        </p:nvSpPr>
        <p:spPr>
          <a:xfrm>
            <a:off x="6939575" y="2954650"/>
            <a:ext cx="1448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Acompanhar cliente no programa de emagrecimento.</a:t>
            </a:r>
            <a:endParaRPr sz="10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7400200" y="2458325"/>
            <a:ext cx="5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6418450" y="144017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</a:t>
            </a:r>
            <a:r>
              <a:rPr lang="pt-BR" sz="1100"/>
              <a:t>BÁRBARA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