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B4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E68B-66DC-4831-8185-8AD7B9159237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0A22-E25A-479F-ACDD-D0A80A849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1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A953-0D64-4AE3-B753-C5BB5693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964A0-C7C7-4E77-B563-2B3DDF67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A2DE9-6CF7-4C27-A62A-3C061C4F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11CBA5-1AEE-41F7-9E33-B37FADEE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E97B5-FC8E-4E93-A7BF-7316255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0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0E79-ABC6-4E7B-9117-D3E64293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8FE35-8596-406D-841A-21F81620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AA887-08F9-4EF3-B4C5-4E63E197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2A884-BEBE-45F2-AA07-2B6FC35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930DF-9C28-48C5-B25C-D650131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BCCE6-A2D9-4877-B8BD-8E698F83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762A2-C0C0-4949-9B80-CD5A7CF6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6510F-DFFB-4EAD-A719-FF284A99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06A5F-0241-4052-BAED-D320C5AF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C0BD4-3416-4CB6-80DE-E125C276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4D9E-2A51-43EB-A95C-C80273F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39EF5-F878-4C80-8BA4-717105E2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09BA3-F987-4DC3-BD77-64A564A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E965B-9EA6-49B1-9907-FBC2A575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E4744-ED73-4694-B19B-0E8DA27C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12B2F-306D-4EFD-A357-2BDA9600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BE625-C72E-4D50-B58E-53685B63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75298-DDBE-47D3-ACB6-5CBB11F7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B1903-30CD-44DE-BA70-1564A98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6D470-572B-4A8F-AA4B-E655D53B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9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FF48E-C3D6-46B6-9073-E41EE294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AD2CE-BEFD-4516-AC26-069EDF8B2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D5D25F-D49F-4343-B101-BA9B198D9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4B012-5F05-48B1-87E1-3ED744E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BBE8C-63B8-4361-9AB4-81FD8613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AAC0C8-F5A4-4985-8969-77C0B763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12FED-E712-4B96-8E71-4F8CA3E6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45F8B-B958-4161-9B8A-630423F8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96FB-E630-47E7-9B5B-16F21D781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266069-CEB0-40E3-AAE6-B50B50494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F27A9-879E-4743-B3EC-B00FDF69D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862591-4ABD-4F6C-8AC6-FDAC338F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2004B6-58D5-40B5-A400-C01F4DA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494FD3-80E7-48C8-A275-5282568D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4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B022D-E82F-4434-B130-35DE8C7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01D704-1760-4A26-A4D8-DBB11039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8F3602-D859-49EE-8CB6-B92F6A90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85FE49-3EFF-426F-8D38-5DD007CA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2F1FA9-66F0-4372-A6B2-1C25958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8E823C-7945-4670-8979-936A1101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B18A3-DCDE-4351-94D2-D679CDB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B284B-F686-45B7-A1EF-EF8B80E9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ADF81-2997-4CC1-BBFA-B51993FB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5F180-7A00-4E4A-9E0F-E09797BD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DE56A-6BA6-45F2-B943-31AF2531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B84EE-30A4-4E20-9966-BD5F535F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64190-CFA0-40E0-9171-139DACD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1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C5FA3-3C80-450B-A7DB-7DBCE8A0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5BCBF7-A4BC-412E-B5CD-D6B4724E8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ECF373-B38D-4B47-801E-7BBEFA4A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40383D-6C2E-468B-930B-207DE409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75E0C-01DC-44CF-9401-7D33116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E84A8-AE67-4AC4-94C9-3B6E7AF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2D635B-DEF5-4986-B4A2-38F5F340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C1519-E91B-44B1-B5B3-888A396A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A3B87-F6CF-4882-BE17-AB4CD5442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6257-0A2D-46CB-B79B-C192E91C2DB9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9FE08-B2D2-4878-A65C-4A375CEB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D6EDE-5EAD-460B-948F-92E7F3B52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CABE-751A-49AB-8C95-A0EAEC66A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1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CEDF3216-61D6-4068-B821-057B96C47894}"/>
              </a:ext>
            </a:extLst>
          </p:cNvPr>
          <p:cNvGrpSpPr/>
          <p:nvPr/>
        </p:nvGrpSpPr>
        <p:grpSpPr>
          <a:xfrm>
            <a:off x="2876015" y="194791"/>
            <a:ext cx="6439968" cy="678231"/>
            <a:chOff x="2876019" y="254000"/>
            <a:chExt cx="6439968" cy="678231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1DA86BA-9CB2-4FBA-B2C8-C42EAE55980D}"/>
                </a:ext>
              </a:extLst>
            </p:cNvPr>
            <p:cNvSpPr/>
            <p:nvPr/>
          </p:nvSpPr>
          <p:spPr>
            <a:xfrm>
              <a:off x="2876019" y="532121"/>
              <a:ext cx="64399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CAPACIDADE: </a:t>
              </a:r>
              <a:r>
                <a:rPr lang="pt-BR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COMPRAR PRODUTOS HERBALIFE.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8E2DA4-C88B-45E8-9ACF-0805D74C04DB}"/>
                </a:ext>
              </a:extLst>
            </p:cNvPr>
            <p:cNvSpPr/>
            <p:nvPr/>
          </p:nvSpPr>
          <p:spPr>
            <a:xfrm>
              <a:off x="4842855" y="254000"/>
              <a:ext cx="222689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DFD ESSENCIAL</a:t>
              </a:r>
            </a:p>
          </p:txBody>
        </p:sp>
      </p:grpSp>
      <p:pic>
        <p:nvPicPr>
          <p:cNvPr id="62" name="Imagem 61">
            <a:extLst>
              <a:ext uri="{FF2B5EF4-FFF2-40B4-BE49-F238E27FC236}">
                <a16:creationId xmlns:a16="http://schemas.microsoft.com/office/drawing/2014/main" id="{10256A56-934D-482B-8D11-66D8016A0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" y="1061216"/>
            <a:ext cx="10957157" cy="5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CEDF3216-61D6-4068-B821-057B96C47894}"/>
              </a:ext>
            </a:extLst>
          </p:cNvPr>
          <p:cNvGrpSpPr/>
          <p:nvPr/>
        </p:nvGrpSpPr>
        <p:grpSpPr>
          <a:xfrm>
            <a:off x="2850272" y="254000"/>
            <a:ext cx="6491457" cy="671179"/>
            <a:chOff x="2850272" y="254000"/>
            <a:chExt cx="6491457" cy="67117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1DA86BA-9CB2-4FBA-B2C8-C42EAE55980D}"/>
                </a:ext>
              </a:extLst>
            </p:cNvPr>
            <p:cNvSpPr/>
            <p:nvPr/>
          </p:nvSpPr>
          <p:spPr>
            <a:xfrm>
              <a:off x="2850272" y="525069"/>
              <a:ext cx="649145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CAPACIDADE: </a:t>
              </a:r>
              <a:r>
                <a:rPr lang="pt-BR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ACOMPANHAMENTO NUTRICIONAL.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8E2DA4-C88B-45E8-9ACF-0805D74C04DB}"/>
                </a:ext>
              </a:extLst>
            </p:cNvPr>
            <p:cNvSpPr/>
            <p:nvPr/>
          </p:nvSpPr>
          <p:spPr>
            <a:xfrm>
              <a:off x="4842855" y="254000"/>
              <a:ext cx="222689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DFD ESSENCIAL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A302BAA-3C78-4B64-9917-EE0ADA6E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061216"/>
            <a:ext cx="11237843" cy="53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3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Alves de Oliveira</dc:creator>
  <cp:lastModifiedBy>José Alves de Oliveira</cp:lastModifiedBy>
  <cp:revision>13</cp:revision>
  <dcterms:created xsi:type="dcterms:W3CDTF">2020-09-20T13:40:34Z</dcterms:created>
  <dcterms:modified xsi:type="dcterms:W3CDTF">2020-09-21T02:51:44Z</dcterms:modified>
</cp:coreProperties>
</file>