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1f6f1f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1f6f1f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57dfc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57dfc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51f6f1f1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51f6f1f1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5200" y="158950"/>
            <a:ext cx="363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Contexto de Negócio</a:t>
            </a:r>
            <a:endParaRPr sz="2500"/>
          </a:p>
        </p:txBody>
      </p:sp>
      <p:sp>
        <p:nvSpPr>
          <p:cNvPr id="55" name="Google Shape;55;p13"/>
          <p:cNvSpPr/>
          <p:nvPr/>
        </p:nvSpPr>
        <p:spPr>
          <a:xfrm>
            <a:off x="6165400" y="1521425"/>
            <a:ext cx="2475300" cy="162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74250" y="19360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57" name="Google Shape;57;p13"/>
          <p:cNvCxnSpPr>
            <a:stCxn id="56" idx="3"/>
            <a:endCxn id="55" idx="1"/>
          </p:cNvCxnSpPr>
          <p:nvPr/>
        </p:nvCxnSpPr>
        <p:spPr>
          <a:xfrm>
            <a:off x="2021150" y="2333375"/>
            <a:ext cx="4144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1056050" y="212907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2535550" y="1640675"/>
            <a:ext cx="3394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</a:t>
            </a:r>
            <a:r>
              <a:rPr lang="pt-BR"/>
              <a:t>Comprar produtos fracionados.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</a:t>
            </a:r>
            <a:r>
              <a:rPr lang="pt-BR">
                <a:solidFill>
                  <a:schemeClr val="dk1"/>
                </a:solidFill>
              </a:rPr>
              <a:t>Comprar produtos inteiros.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Envia </a:t>
            </a:r>
            <a:r>
              <a:rPr lang="pt-BR"/>
              <a:t>relatório</a:t>
            </a:r>
            <a:r>
              <a:rPr lang="pt-BR"/>
              <a:t> nutricional.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95200" y="158950"/>
            <a:ext cx="513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Cenário:</a:t>
            </a:r>
            <a:r>
              <a:rPr lang="pt-BR" sz="2200"/>
              <a:t>Comprar produtos fracionados</a:t>
            </a:r>
            <a:endParaRPr sz="2200"/>
          </a:p>
        </p:txBody>
      </p:sp>
      <p:sp>
        <p:nvSpPr>
          <p:cNvPr id="66" name="Google Shape;66;p14"/>
          <p:cNvSpPr/>
          <p:nvPr/>
        </p:nvSpPr>
        <p:spPr>
          <a:xfrm>
            <a:off x="6097300" y="1510050"/>
            <a:ext cx="2475300" cy="212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874250" y="18622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056050" y="202692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574150" y="1920125"/>
            <a:ext cx="1743000" cy="538200"/>
          </a:xfrm>
          <a:prstGeom prst="cube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>
            <a:stCxn id="67" idx="3"/>
            <a:endCxn id="69" idx="2"/>
          </p:cNvCxnSpPr>
          <p:nvPr/>
        </p:nvCxnSpPr>
        <p:spPr>
          <a:xfrm flipH="1" rot="10800000">
            <a:off x="2021150" y="2256575"/>
            <a:ext cx="4553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/>
          <p:nvPr/>
        </p:nvSpPr>
        <p:spPr>
          <a:xfrm>
            <a:off x="6836950" y="2770975"/>
            <a:ext cx="996000" cy="6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588475" y="3024525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938950" y="2848225"/>
            <a:ext cx="928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Fazer venda de produtos fracionado</a:t>
            </a:r>
            <a:endParaRPr sz="800"/>
          </a:p>
        </p:txBody>
      </p:sp>
      <p:cxnSp>
        <p:nvCxnSpPr>
          <p:cNvPr id="74" name="Google Shape;74;p14"/>
          <p:cNvCxnSpPr/>
          <p:nvPr/>
        </p:nvCxnSpPr>
        <p:spPr>
          <a:xfrm>
            <a:off x="7588475" y="3024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6507500" y="1971888"/>
            <a:ext cx="1541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Consultor </a:t>
            </a:r>
            <a:r>
              <a:rPr lang="pt-BR" sz="1200"/>
              <a:t> Herbalife</a:t>
            </a:r>
            <a:br>
              <a:rPr lang="pt-BR" sz="1200"/>
            </a:br>
            <a:r>
              <a:rPr lang="pt-BR" sz="1200"/>
              <a:t>(Nó operacional)</a:t>
            </a:r>
            <a:endParaRPr sz="1200"/>
          </a:p>
        </p:txBody>
      </p:sp>
      <p:sp>
        <p:nvSpPr>
          <p:cNvPr id="76" name="Google Shape;76;p14"/>
          <p:cNvSpPr txBox="1"/>
          <p:nvPr/>
        </p:nvSpPr>
        <p:spPr>
          <a:xfrm>
            <a:off x="2100875" y="3151300"/>
            <a:ext cx="114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445650" y="246195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295200" y="158950"/>
            <a:ext cx="513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Cenário:</a:t>
            </a:r>
            <a:r>
              <a:rPr lang="pt-BR" sz="2200"/>
              <a:t>Comprar produtos inteiros</a:t>
            </a:r>
            <a:endParaRPr sz="2200"/>
          </a:p>
        </p:txBody>
      </p:sp>
      <p:sp>
        <p:nvSpPr>
          <p:cNvPr id="84" name="Google Shape;84;p15"/>
          <p:cNvSpPr/>
          <p:nvPr/>
        </p:nvSpPr>
        <p:spPr>
          <a:xfrm>
            <a:off x="6097300" y="1510050"/>
            <a:ext cx="2475300" cy="212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74250" y="18622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056050" y="202692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574150" y="1920125"/>
            <a:ext cx="1743000" cy="538200"/>
          </a:xfrm>
          <a:prstGeom prst="cube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5"/>
          <p:cNvCxnSpPr>
            <a:stCxn id="85" idx="3"/>
            <a:endCxn id="87" idx="2"/>
          </p:cNvCxnSpPr>
          <p:nvPr/>
        </p:nvCxnSpPr>
        <p:spPr>
          <a:xfrm flipH="1" rot="10800000">
            <a:off x="2021150" y="2256575"/>
            <a:ext cx="4553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/>
          <p:nvPr/>
        </p:nvSpPr>
        <p:spPr>
          <a:xfrm>
            <a:off x="6836950" y="2770975"/>
            <a:ext cx="996000" cy="6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588475" y="3024525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904750" y="2803200"/>
            <a:ext cx="928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Fazer venda de produtos inteiro</a:t>
            </a:r>
            <a:endParaRPr sz="800"/>
          </a:p>
        </p:txBody>
      </p:sp>
      <p:cxnSp>
        <p:nvCxnSpPr>
          <p:cNvPr id="92" name="Google Shape;92;p15"/>
          <p:cNvCxnSpPr/>
          <p:nvPr/>
        </p:nvCxnSpPr>
        <p:spPr>
          <a:xfrm>
            <a:off x="7588475" y="3024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/>
        </p:nvSpPr>
        <p:spPr>
          <a:xfrm>
            <a:off x="6507500" y="1971888"/>
            <a:ext cx="1541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Consultor  Herbalife</a:t>
            </a:r>
            <a:br>
              <a:rPr lang="pt-BR" sz="1200"/>
            </a:br>
            <a:r>
              <a:rPr lang="pt-BR" sz="1200"/>
              <a:t>(Nó operacional)</a:t>
            </a:r>
            <a:endParaRPr sz="1200"/>
          </a:p>
        </p:txBody>
      </p:sp>
      <p:sp>
        <p:nvSpPr>
          <p:cNvPr id="94" name="Google Shape;94;p15"/>
          <p:cNvSpPr txBox="1"/>
          <p:nvPr/>
        </p:nvSpPr>
        <p:spPr>
          <a:xfrm>
            <a:off x="2100875" y="3151300"/>
            <a:ext cx="114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7445650" y="246195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217325" y="271675"/>
            <a:ext cx="54030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Cenário:</a:t>
            </a:r>
            <a:r>
              <a:rPr lang="pt-BR" sz="2200"/>
              <a:t>Enviar relatório nutricional.</a:t>
            </a:r>
            <a:endParaRPr sz="2200"/>
          </a:p>
        </p:txBody>
      </p:sp>
      <p:sp>
        <p:nvSpPr>
          <p:cNvPr id="102" name="Google Shape;102;p16"/>
          <p:cNvSpPr/>
          <p:nvPr/>
        </p:nvSpPr>
        <p:spPr>
          <a:xfrm>
            <a:off x="6097300" y="1510050"/>
            <a:ext cx="2475300" cy="212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74250" y="18622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056050" y="202692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574150" y="1878725"/>
            <a:ext cx="1737300" cy="579600"/>
          </a:xfrm>
          <a:prstGeom prst="cube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Nutricionista.</a:t>
            </a:r>
            <a:br>
              <a:rPr lang="pt-BR" sz="1200"/>
            </a:br>
            <a:r>
              <a:rPr lang="pt-BR" sz="1200"/>
              <a:t>(Nó operacional)</a:t>
            </a:r>
            <a:endParaRPr sz="1200"/>
          </a:p>
        </p:txBody>
      </p:sp>
      <p:cxnSp>
        <p:nvCxnSpPr>
          <p:cNvPr id="106" name="Google Shape;106;p16"/>
          <p:cNvCxnSpPr>
            <a:stCxn id="103" idx="3"/>
            <a:endCxn id="105" idx="2"/>
          </p:cNvCxnSpPr>
          <p:nvPr/>
        </p:nvCxnSpPr>
        <p:spPr>
          <a:xfrm flipH="1" rot="10800000">
            <a:off x="2021150" y="2240975"/>
            <a:ext cx="45531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/>
          <p:nvPr/>
        </p:nvSpPr>
        <p:spPr>
          <a:xfrm>
            <a:off x="6836950" y="2770975"/>
            <a:ext cx="996000" cy="6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>
            <a:off x="7588475" y="3024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 txBox="1"/>
          <p:nvPr/>
        </p:nvSpPr>
        <p:spPr>
          <a:xfrm>
            <a:off x="1792975" y="3314300"/>
            <a:ext cx="144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122875" y="3477300"/>
            <a:ext cx="1847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1" name="Google Shape;111;p16"/>
          <p:cNvSpPr txBox="1"/>
          <p:nvPr/>
        </p:nvSpPr>
        <p:spPr>
          <a:xfrm>
            <a:off x="6943300" y="2770975"/>
            <a:ext cx="78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Trata da nutrição do cliente</a:t>
            </a:r>
            <a:endParaRPr sz="1000"/>
          </a:p>
        </p:txBody>
      </p:sp>
      <p:cxnSp>
        <p:nvCxnSpPr>
          <p:cNvPr id="112" name="Google Shape;112;p16"/>
          <p:cNvCxnSpPr/>
          <p:nvPr/>
        </p:nvCxnSpPr>
        <p:spPr>
          <a:xfrm>
            <a:off x="7400200" y="2458325"/>
            <a:ext cx="570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