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51f6f1f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51f6f1f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51f6f1f1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51f6f1f1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95200" y="158950"/>
            <a:ext cx="3633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Contexto de Negócio</a:t>
            </a:r>
            <a:endParaRPr sz="2500"/>
          </a:p>
        </p:txBody>
      </p:sp>
      <p:sp>
        <p:nvSpPr>
          <p:cNvPr id="55" name="Google Shape;55;p13"/>
          <p:cNvSpPr/>
          <p:nvPr/>
        </p:nvSpPr>
        <p:spPr>
          <a:xfrm>
            <a:off x="6165400" y="1521425"/>
            <a:ext cx="2475300" cy="162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874250" y="1936025"/>
            <a:ext cx="1146900" cy="794700"/>
          </a:xfrm>
          <a:prstGeom prst="rect">
            <a:avLst/>
          </a:prstGeom>
          <a:solidFill>
            <a:srgbClr val="5A5AD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57" name="Google Shape;57;p13"/>
          <p:cNvCxnSpPr>
            <a:stCxn id="56" idx="3"/>
            <a:endCxn id="55" idx="1"/>
          </p:cNvCxnSpPr>
          <p:nvPr/>
        </p:nvCxnSpPr>
        <p:spPr>
          <a:xfrm>
            <a:off x="2021150" y="2333375"/>
            <a:ext cx="41442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1056050" y="2129075"/>
            <a:ext cx="7833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Cliente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444450" y="1532825"/>
            <a:ext cx="1969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EVS ADEMIR E BARBARA</a:t>
            </a:r>
            <a:endParaRPr sz="1100"/>
          </a:p>
        </p:txBody>
      </p:sp>
      <p:sp>
        <p:nvSpPr>
          <p:cNvPr id="60" name="Google Shape;60;p13"/>
          <p:cNvSpPr txBox="1"/>
          <p:nvPr/>
        </p:nvSpPr>
        <p:spPr>
          <a:xfrm>
            <a:off x="3966300" y="2173300"/>
            <a:ext cx="7345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535550" y="1767450"/>
            <a:ext cx="3394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 </a:t>
            </a:r>
            <a:r>
              <a:rPr lang="pt-BR"/>
              <a:t>Comprar produtos Herbalife.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Envia </a:t>
            </a:r>
            <a:r>
              <a:rPr lang="pt-BR"/>
              <a:t>relatório</a:t>
            </a:r>
            <a:r>
              <a:rPr lang="pt-BR"/>
              <a:t> nutricional.      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295200" y="158950"/>
            <a:ext cx="5132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Cenário:</a:t>
            </a:r>
            <a:r>
              <a:rPr lang="pt-BR" sz="2200"/>
              <a:t>Comprar produtos Herbalife</a:t>
            </a:r>
            <a:endParaRPr sz="2200"/>
          </a:p>
        </p:txBody>
      </p:sp>
      <p:sp>
        <p:nvSpPr>
          <p:cNvPr id="67" name="Google Shape;67;p14"/>
          <p:cNvSpPr/>
          <p:nvPr/>
        </p:nvSpPr>
        <p:spPr>
          <a:xfrm>
            <a:off x="6097300" y="1510050"/>
            <a:ext cx="2475300" cy="212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74250" y="1862225"/>
            <a:ext cx="1146900" cy="794700"/>
          </a:xfrm>
          <a:prstGeom prst="rect">
            <a:avLst/>
          </a:prstGeom>
          <a:solidFill>
            <a:srgbClr val="5A5AD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056050" y="2026925"/>
            <a:ext cx="7833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Cliente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574150" y="1920125"/>
            <a:ext cx="1743000" cy="538200"/>
          </a:xfrm>
          <a:prstGeom prst="cube">
            <a:avLst>
              <a:gd fmla="val 25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4"/>
          <p:cNvCxnSpPr>
            <a:stCxn id="68" idx="3"/>
            <a:endCxn id="70" idx="2"/>
          </p:cNvCxnSpPr>
          <p:nvPr/>
        </p:nvCxnSpPr>
        <p:spPr>
          <a:xfrm flipH="1" rot="10800000">
            <a:off x="2021150" y="2256575"/>
            <a:ext cx="4553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/>
          <p:nvPr/>
        </p:nvSpPr>
        <p:spPr>
          <a:xfrm>
            <a:off x="6836950" y="2770975"/>
            <a:ext cx="996000" cy="69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7588475" y="3024525"/>
            <a:ext cx="7345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6938950" y="2848225"/>
            <a:ext cx="928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Fazer venda de produtos </a:t>
            </a:r>
            <a:endParaRPr sz="800"/>
          </a:p>
        </p:txBody>
      </p:sp>
      <p:cxnSp>
        <p:nvCxnSpPr>
          <p:cNvPr id="75" name="Google Shape;75;p14"/>
          <p:cNvCxnSpPr/>
          <p:nvPr/>
        </p:nvCxnSpPr>
        <p:spPr>
          <a:xfrm>
            <a:off x="7588475" y="30245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4"/>
          <p:cNvSpPr txBox="1"/>
          <p:nvPr/>
        </p:nvSpPr>
        <p:spPr>
          <a:xfrm>
            <a:off x="6507500" y="1971888"/>
            <a:ext cx="15414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Consultor </a:t>
            </a:r>
            <a:r>
              <a:rPr lang="pt-BR" sz="1200"/>
              <a:t> Herbalife</a:t>
            </a:r>
            <a:br>
              <a:rPr lang="pt-BR" sz="1200"/>
            </a:br>
            <a:r>
              <a:rPr lang="pt-BR" sz="1200"/>
              <a:t>(Nó operacional)</a:t>
            </a:r>
            <a:endParaRPr sz="1200"/>
          </a:p>
        </p:txBody>
      </p:sp>
      <p:sp>
        <p:nvSpPr>
          <p:cNvPr id="77" name="Google Shape;77;p14"/>
          <p:cNvSpPr txBox="1"/>
          <p:nvPr/>
        </p:nvSpPr>
        <p:spPr>
          <a:xfrm>
            <a:off x="2100875" y="3151300"/>
            <a:ext cx="11409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4"/>
          <p:cNvCxnSpPr/>
          <p:nvPr/>
        </p:nvCxnSpPr>
        <p:spPr>
          <a:xfrm>
            <a:off x="7445650" y="2461950"/>
            <a:ext cx="0" cy="3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4"/>
          <p:cNvSpPr txBox="1"/>
          <p:nvPr/>
        </p:nvSpPr>
        <p:spPr>
          <a:xfrm>
            <a:off x="6444450" y="1532825"/>
            <a:ext cx="1969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EVS ADEMIR E BARBARA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217325" y="271675"/>
            <a:ext cx="54030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Cenário:</a:t>
            </a:r>
            <a:r>
              <a:rPr lang="pt-BR" sz="2200"/>
              <a:t>Envia relatório nutricional.</a:t>
            </a:r>
            <a:endParaRPr sz="2200"/>
          </a:p>
        </p:txBody>
      </p:sp>
      <p:sp>
        <p:nvSpPr>
          <p:cNvPr id="85" name="Google Shape;85;p15"/>
          <p:cNvSpPr/>
          <p:nvPr/>
        </p:nvSpPr>
        <p:spPr>
          <a:xfrm>
            <a:off x="6097300" y="1510050"/>
            <a:ext cx="2475300" cy="212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874250" y="1862225"/>
            <a:ext cx="1146900" cy="794700"/>
          </a:xfrm>
          <a:prstGeom prst="rect">
            <a:avLst/>
          </a:prstGeom>
          <a:solidFill>
            <a:srgbClr val="5A5AD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056050" y="2026925"/>
            <a:ext cx="7833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Cliente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6574150" y="1878725"/>
            <a:ext cx="1737300" cy="579600"/>
          </a:xfrm>
          <a:prstGeom prst="cube">
            <a:avLst>
              <a:gd fmla="val 25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Nutricionista.</a:t>
            </a:r>
            <a:br>
              <a:rPr lang="pt-BR" sz="1200"/>
            </a:br>
            <a:r>
              <a:rPr lang="pt-BR" sz="1200"/>
              <a:t>(Nó operacional)</a:t>
            </a:r>
            <a:endParaRPr sz="1200"/>
          </a:p>
        </p:txBody>
      </p:sp>
      <p:cxnSp>
        <p:nvCxnSpPr>
          <p:cNvPr id="89" name="Google Shape;89;p15"/>
          <p:cNvCxnSpPr>
            <a:stCxn id="86" idx="3"/>
            <a:endCxn id="88" idx="2"/>
          </p:cNvCxnSpPr>
          <p:nvPr/>
        </p:nvCxnSpPr>
        <p:spPr>
          <a:xfrm flipH="1" rot="10800000">
            <a:off x="2021150" y="2240975"/>
            <a:ext cx="45531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5"/>
          <p:cNvSpPr/>
          <p:nvPr/>
        </p:nvSpPr>
        <p:spPr>
          <a:xfrm>
            <a:off x="6836950" y="2770975"/>
            <a:ext cx="996000" cy="69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5"/>
          <p:cNvCxnSpPr/>
          <p:nvPr/>
        </p:nvCxnSpPr>
        <p:spPr>
          <a:xfrm>
            <a:off x="7588475" y="30245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5"/>
          <p:cNvSpPr txBox="1"/>
          <p:nvPr/>
        </p:nvSpPr>
        <p:spPr>
          <a:xfrm>
            <a:off x="1792975" y="3314300"/>
            <a:ext cx="1449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1122875" y="3477300"/>
            <a:ext cx="18474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4" name="Google Shape;94;p15"/>
          <p:cNvSpPr txBox="1"/>
          <p:nvPr/>
        </p:nvSpPr>
        <p:spPr>
          <a:xfrm>
            <a:off x="6943300" y="2770975"/>
            <a:ext cx="783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Trata da nutrição do cliente</a:t>
            </a:r>
            <a:endParaRPr sz="1000"/>
          </a:p>
        </p:txBody>
      </p:sp>
      <p:cxnSp>
        <p:nvCxnSpPr>
          <p:cNvPr id="95" name="Google Shape;95;p15"/>
          <p:cNvCxnSpPr/>
          <p:nvPr/>
        </p:nvCxnSpPr>
        <p:spPr>
          <a:xfrm>
            <a:off x="7400200" y="2458325"/>
            <a:ext cx="5700" cy="3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5"/>
          <p:cNvSpPr txBox="1"/>
          <p:nvPr/>
        </p:nvSpPr>
        <p:spPr>
          <a:xfrm>
            <a:off x="6444450" y="1532825"/>
            <a:ext cx="1969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EVS ADEMIR E BARBARA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