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E33E-207A-4993-8AFE-AA1D2D549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32BB9D-9A72-47E3-B870-B272F765F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25310C-F926-4BF0-9DD0-794E04EA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07B7-E37E-49D2-8E59-B31C4998C91D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E3EB28-A2F4-454D-86A2-5A9487B4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5FDE64-DCAD-439A-9D19-3357EA9B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8D-3771-4230-A65D-4B8945528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15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34465-BA35-466C-9252-A488CAB8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D76C48-C82E-41F5-A75A-1CD235BF4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471371-6CDE-4002-B9B5-D95E94A7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07B7-E37E-49D2-8E59-B31C4998C91D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24EFAA-EC94-43AC-A0AF-13DC0C3E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A0A3F7-53A2-443E-913F-2AB218DC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8D-3771-4230-A65D-4B8945528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2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8EFB666-F7AC-4574-8EC7-A63E533C6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B7EB3A-113F-40EF-9037-67417EB26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999776-7B5D-459C-B7DE-120D9C42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07B7-E37E-49D2-8E59-B31C4998C91D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9520C6-9A78-4611-B0A9-268EDB18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AE3E10-0B38-4442-AA15-0A8F1E08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8D-3771-4230-A65D-4B8945528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36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4BD49-1E8F-4A15-9F91-D3B4ACC4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B47302-6A8A-460C-8EF9-0707C07B7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ED48FB-8874-4462-AA2F-A179B47C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07B7-E37E-49D2-8E59-B31C4998C91D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888869-AB45-4CFF-82A2-DDDCA303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237FF1-65CE-42B0-986B-7BB10112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8D-3771-4230-A65D-4B8945528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22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1FED8-866E-469F-A437-12BDACF2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DE55CE-AD70-4060-8F37-7927FEA7A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FF6F78-103A-45C8-8B71-FE35DCAA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07B7-E37E-49D2-8E59-B31C4998C91D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070069-8C80-4572-9ECE-1EF9D18A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20AA9D-4E21-4C27-A599-B2D48C67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8D-3771-4230-A65D-4B8945528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27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2C521-8D96-4668-93CE-E74CD7E8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06022C-E9FF-4DF8-9AEE-E2D309189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3F9462-25A0-4BA2-81CD-BFF55368E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C258B5-6656-48ED-8135-810D55D6F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07B7-E37E-49D2-8E59-B31C4998C91D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CD9584-8B07-472C-AC20-3C1E6E398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C3B583-B77E-4866-81EF-A35A6774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8D-3771-4230-A65D-4B8945528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94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915DE-A87E-4C7C-994C-B1326A54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5C67E8-B132-495E-B4D8-7147DC5A6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1C6DAE-9584-4A46-A5E1-94BA7F1B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CE40F3-CEDE-4583-BF1A-A6D65CE3F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551709B-2A2B-4C8E-B6A7-88FF07B48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4F568C-62FC-40DB-AE9A-76135FA0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07B7-E37E-49D2-8E59-B31C4998C91D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C23673-5E46-4868-B17F-B0F57B9D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943AB1-A3BC-4B2F-8D2D-0D6485A3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8D-3771-4230-A65D-4B8945528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21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4451D-24C0-44BC-B339-D7115D83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E28439-7D68-498F-AC29-2C9ECBBB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07B7-E37E-49D2-8E59-B31C4998C91D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3550448-0B56-4C38-9789-098B9132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D71985-917D-4420-9BB4-1F4D3187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8D-3771-4230-A65D-4B8945528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2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80CD3D5-E1C8-4BEA-B291-3F7FA77F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07B7-E37E-49D2-8E59-B31C4998C91D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57BEA78-F6F4-4579-AFF0-2F0C00F7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9CA4E5-96CC-40F0-A739-1FD1C0E7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8D-3771-4230-A65D-4B8945528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18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AEF1F-100F-4D27-9393-42C69E8E2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17BCFB-36C9-4DA5-95D5-78D95CE27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C52DBC-ABC0-453A-9C9C-10E1DE4C6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6C796E-7EA5-4579-86CE-008F1C8E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07B7-E37E-49D2-8E59-B31C4998C91D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C7A146-282B-415F-B045-A27D0D7B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EA48B4-A94D-4F3B-BB21-1B660AB2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8D-3771-4230-A65D-4B8945528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83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92B806-1DBF-4098-9DAD-A7507332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09C4BD-EC99-427A-ACBD-E245D1575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4F1E0B-5032-4A0D-8C08-7DC1E8AAB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AF409E-173C-409D-96F3-F5D2F875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07B7-E37E-49D2-8E59-B31C4998C91D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359788-C43E-4E63-9EBA-D305340F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D89240-E950-4B1E-B039-4A580F3C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8D-3771-4230-A65D-4B8945528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55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89390-543E-44B5-BB37-01346143A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39F479-79EB-437F-8A6F-2B1BE4D94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9B83FC-24AB-4707-9CE4-FBC03CD20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907B7-E37E-49D2-8E59-B31C4998C91D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CA304C-BCD1-44D0-87FE-14CD05159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173AC2-F994-4030-B76C-B4FA4BAE9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D0A8D-3771-4230-A65D-4B8945528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56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B0A0E-AEB2-40FA-BB4D-D2DF8D31A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Story of the Warrior Cat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A58BCE-83F4-4680-9E64-35333B9E82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Подготовили и сделали Кулаков Григорий и Мединский Фёдор</a:t>
            </a:r>
          </a:p>
        </p:txBody>
      </p:sp>
    </p:spTree>
    <p:extLst>
      <p:ext uri="{BB962C8B-B14F-4D97-AF65-F5344CB8AC3E}">
        <p14:creationId xmlns:p14="http://schemas.microsoft.com/office/powerpoint/2010/main" val="302229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6771D-2FE0-4032-BC56-AEB35414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63023C-E69E-4F80-8419-2384C6D31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211972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«</a:t>
            </a:r>
            <a:r>
              <a:rPr lang="en-US" dirty="0"/>
              <a:t>Story of the Warrior Cat</a:t>
            </a:r>
            <a:r>
              <a:rPr lang="ru-RU" dirty="0"/>
              <a:t>»</a:t>
            </a:r>
            <a:r>
              <a:rPr lang="en-US" dirty="0"/>
              <a:t>, </a:t>
            </a:r>
            <a:r>
              <a:rPr lang="ru-RU" dirty="0"/>
              <a:t>или «История про Кота-Воина» – это сюжетная игра, в которой игроку предстоит пройти 3 уровня и победить главного босса – Злого Мага.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AutoShape 6" descr="Фото обои небо, облака, пейзаж, закат, замок, фэнтези, ведьма, королевство">
            <a:extLst>
              <a:ext uri="{FF2B5EF4-FFF2-40B4-BE49-F238E27FC236}">
                <a16:creationId xmlns:a16="http://schemas.microsoft.com/office/drawing/2014/main" id="{A93CE7A8-21C1-4DFC-ACD7-89AF412820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856451" cy="285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6" name="Picture 12" descr="осень, лес, небо, облака, деревья, пейзаж, закат, горы">
            <a:extLst>
              <a:ext uri="{FF2B5EF4-FFF2-40B4-BE49-F238E27FC236}">
                <a16:creationId xmlns:a16="http://schemas.microsoft.com/office/drawing/2014/main" id="{3941DCCB-87D8-4B1C-A8B1-858B660F4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897" y="1825625"/>
            <a:ext cx="6613321" cy="371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55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FCC63A-2130-4431-A50A-4E5DAF99F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Первый</a:t>
            </a:r>
            <a:r>
              <a:rPr lang="ru-RU" dirty="0"/>
              <a:t> </a:t>
            </a:r>
            <a:r>
              <a:rPr lang="ru-RU" b="1" dirty="0"/>
              <a:t>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71EAE7-8DB2-4601-B8E3-3F8C7AEB8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84" y="1825625"/>
            <a:ext cx="6851276" cy="445773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Игроку предстоит пройти обычный лабиринт. Главной проблемой на этом уровне являются щупальца – препятствие, наносящее урон при соприкосновении.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Когда игрок найдет выход и дойдет до конца, он попадет на следующий уровень.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9AAE87-D0B2-42CD-8E68-E7CF6E7B8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687" y="1690688"/>
            <a:ext cx="3266048" cy="480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9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A9F78-A30A-405B-BE2D-C5104665F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Второй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7FA473-51F7-4FEB-B891-23A2B03F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Секретный шифр – на карте будут разбросаны листочки с цифрами и символами, а также записка с нужным шифром из символов. Всего таких листочков 8 штук, и игроку предстоит найти нужные листочки, чтобы ввести код в конце карты.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Но на уровне есть проблема – враги. Они будут пытаться нанести урон игроку, что является проблемой. </a:t>
            </a:r>
          </a:p>
        </p:txBody>
      </p:sp>
    </p:spTree>
    <p:extLst>
      <p:ext uri="{BB962C8B-B14F-4D97-AF65-F5344CB8AC3E}">
        <p14:creationId xmlns:p14="http://schemas.microsoft.com/office/powerpoint/2010/main" val="187278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C2C6F-A962-4809-9A64-1CF410967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Третий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7114DA-0CC4-44E4-8F27-1C14B9F75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Главный босс.</a:t>
            </a:r>
          </a:p>
          <a:p>
            <a:pPr marL="0" indent="0">
              <a:buNone/>
            </a:pPr>
            <a:r>
              <a:rPr lang="ru-RU" dirty="0"/>
              <a:t>В конце 2 уровня игрок меч, и с его помощью предстоит победить главного злодея – Злого Мага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Кроме босса, на уровне будут щупальца и враги, что сильно усложняет прохождение.</a:t>
            </a:r>
          </a:p>
        </p:txBody>
      </p:sp>
    </p:spTree>
    <p:extLst>
      <p:ext uri="{BB962C8B-B14F-4D97-AF65-F5344CB8AC3E}">
        <p14:creationId xmlns:p14="http://schemas.microsoft.com/office/powerpoint/2010/main" val="281787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AC721-5675-4E6B-9EA3-39344E8C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Важная часть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0F384-5492-42E8-BC49-D1DC2A85B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Игрок будет иметь здоровье – 5 жизней, поэтому важно проходить игру без получения урона.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Но на уровнях будет еда, которая исцеляет игрока, если он потерял жизни.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Для 3 уровня игрок получает меч – важный инструмент для победы над боссом. Меч также может наносить урон по врагам, тем самым игрок облегчает себе прохождение.</a:t>
            </a:r>
          </a:p>
        </p:txBody>
      </p:sp>
    </p:spTree>
    <p:extLst>
      <p:ext uri="{BB962C8B-B14F-4D97-AF65-F5344CB8AC3E}">
        <p14:creationId xmlns:p14="http://schemas.microsoft.com/office/powerpoint/2010/main" val="321167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E75753-40E6-43F0-BF1B-4531AC9A5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Дополнительная</a:t>
            </a:r>
            <a:r>
              <a:rPr lang="ru-RU" dirty="0"/>
              <a:t> </a:t>
            </a:r>
            <a:r>
              <a:rPr lang="ru-RU" b="1" dirty="0"/>
              <a:t>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2E70C1-E6C8-41FF-BF23-690FEE2A3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спрайты, анимации и другая декорация в игре были сделаны вручную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9995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264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Story of the Warrior Cat</vt:lpstr>
      <vt:lpstr>Введение</vt:lpstr>
      <vt:lpstr>Первый уровень</vt:lpstr>
      <vt:lpstr>Второй уровень</vt:lpstr>
      <vt:lpstr>Третий уровень</vt:lpstr>
      <vt:lpstr>Важная часть игры</vt:lpstr>
      <vt:lpstr>Дополнительная информация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 of the Warrior Cat</dc:title>
  <dc:creator>Пользователь</dc:creator>
  <cp:lastModifiedBy>Пользователь</cp:lastModifiedBy>
  <cp:revision>5</cp:revision>
  <dcterms:created xsi:type="dcterms:W3CDTF">2025-01-23T16:31:47Z</dcterms:created>
  <dcterms:modified xsi:type="dcterms:W3CDTF">2025-01-23T17:05:59Z</dcterms:modified>
</cp:coreProperties>
</file>