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altLang="en-IN" dirty="0" sz="2400" lang="en-US" smtClean="0"/>
              <a:t>NAME</a:t>
            </a:r>
            <a:r>
              <a:rPr altLang="en-IN" dirty="0" sz="2400" lang="en-US" smtClean="0"/>
              <a:t>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INITHA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9</a:t>
            </a:r>
            <a:r>
              <a:rPr dirty="0" sz="2400" lang="en-US" smtClean="0"/>
              <a:t> (asun</a:t>
            </a:r>
            <a:r>
              <a:rPr altLang="en-IN" dirty="0" sz="2400" lang="en-US" smtClean="0"/>
              <a:t>asunm1657312216749</a:t>
            </a:r>
            <a:r>
              <a:rPr altLang="en-IN"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(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ENERAL</a:t>
            </a:r>
            <a:r>
              <a:rPr altLang="en-IN" dirty="0" sz="2400" lang="en-US" smtClean="0"/>
              <a:t>)</a:t>
            </a:r>
            <a:endParaRPr dirty="0" sz="2400" lang="en-US"/>
          </a:p>
          <a:p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EGE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RIST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LLEGE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OF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RTS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AND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SCIENCE</a:t>
            </a:r>
            <a:r>
              <a:rPr altLang="en-IN"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2024-10-28T06:00:52Z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2db0691f564041528b192ab532ed487b</vt:lpwstr>
  </property>
</Properties>
</file>