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31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06E4-C029-4607-8FF0-20826EB3E20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87E3-F8F9-4061-B807-A268FC77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4747-3640-4193-9DD7-2D92FDA37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Consumer Goods Analytics Using MySQL and Microsoft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40EA0-2FA1-4126-ACCA-FDCFA6A1E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Vinish Kamble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75B1-8972-400C-9223-74D66553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A2F7-E304-4281-B4C5-732EE7A6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Aggregation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 aggregated sales data across multiple dimensions, providing insights into market trends and product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Reporting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Enabled real-time reporting through dynamic SQL queries, facilitating timely decision-making for business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D239-28CE-4C97-9EE8-A79D389E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B9D5-7AF5-4D2E-AE25-BCBCC6E1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Data Visibility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data visibility and accessibility for end-users, empowering them to make data-driven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Efficiency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Streamlined data processing workflows, significantly reducing the time required to generate analytical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 Solutions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scalable solutions capable of handling large datasets, ensuring the system remains responsive as data volumes grow.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9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48D8-0982-409D-A07B-C42727F5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FB22-D837-4696-9EFE-2AC8D37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FFFFFF"/>
                </a:solidFill>
                <a:latin typeface="Abadi" panose="020B0604020104020204" pitchFamily="34" charset="0"/>
              </a:rPr>
              <a:t>AtliQ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Abadi" panose="020B0604020104020204" pitchFamily="34" charset="0"/>
              </a:rPr>
              <a:t> Hardware (fictitious corporation) is one of the top Computer Hardware Manufacturer in India and Beyond.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Abadi" panose="020B0604020104020204" pitchFamily="34" charset="0"/>
              </a:rPr>
              <a:t>The management has identified a need for more insights on Company products  sale to make data-informed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B41-6411-466E-BBF6-91AEF105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8"/>
            <a:ext cx="8610600" cy="6027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339BF-F4C9-4900-A99E-DC82A4C8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0" y="611666"/>
            <a:ext cx="7981025" cy="6170874"/>
          </a:xfrm>
        </p:spPr>
      </p:pic>
    </p:spTree>
    <p:extLst>
      <p:ext uri="{BB962C8B-B14F-4D97-AF65-F5344CB8AC3E}">
        <p14:creationId xmlns:p14="http://schemas.microsoft.com/office/powerpoint/2010/main" val="36613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E8CA-12FD-4DA8-AB0D-C4B700EC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</a:t>
            </a:r>
            <a:r>
              <a:rPr lang="en-US" dirty="0" err="1"/>
              <a:t>descriPtion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BDC11E-E2FD-4E4F-A4FA-442AAA85D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187" y="2786240"/>
            <a:ext cx="1176291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fact_forecast_monthly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monthly sales forecast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Forecasted sales quantities and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Monthly.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fact_act_est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actual sales and estimated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Sold quantities, sales values, and estimates.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Varies based on actual vs. estimated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0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E63BEA-BBC8-483E-9BE7-737895EFE657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1146DF6-DEDF-43D3-8E3A-6B7799898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87522"/>
            <a:ext cx="735736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fact_freight_cost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 freight costs associated with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Freight cost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Transactional.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fact_gross_price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gross sales prices before any deductions.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Gross sales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Transactional.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fact_manufacturing_cost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manufacturing cost details for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Manufacturing cost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Transactional.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7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98C0-9929-41E6-8247-65CF7074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CCE99C-84D8-4096-BAC1-0C8E3E22A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fact_post_invoice_deductions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deductions applied after invoicing.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Post-invoice deduction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Transactional.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fact_pre_invoice_deductions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 deductions applied before invoicing.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Pre-invoice deduction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Transactional.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fact_sales_monthly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actual monthly sales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Sold quantities and sales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Granularity: Monthly.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B504-587F-4644-A119-69D51883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DAB341-2A10-4214-BEE8-83FFDDD75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806239"/>
            <a:ext cx="965206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dim_customer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details about customers.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Attributes: Customer ID, name, market, region, and other demographic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date-related information to support time-based analyses.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Attributes: Date, year, quarter, month, day of the week, and other calendar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gdb0041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dim_product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product-related details.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Attributes: Product ID, name, category, division, and other product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024-C56E-4A9E-B2A5-2C47CF1C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0C01-05AF-4F7A-AE93-D3572931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User-Defined Functions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custom functions to encapsulate reusable logic, enhancing query efficiency and maintainability.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00CDB-2A92-4909-B839-F7169BFC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4" y="4154749"/>
            <a:ext cx="8164919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3600-897C-4722-B599-8EC8FC9B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310"/>
            <a:ext cx="10820400" cy="6023376"/>
          </a:xfrm>
        </p:spPr>
        <p:txBody>
          <a:bodyPr/>
          <a:lstStyle/>
          <a:p>
            <a:r>
              <a:rPr lang="en-US" b="1" dirty="0"/>
              <a:t>Stored Procedures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stored procedures to automate complex data processing tasks, ensuring consistency and reducing manual effort.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354E1-8BD1-43D9-BD79-962FD480E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44" y="1377685"/>
            <a:ext cx="4382112" cy="1581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B44BA-FF08-48D7-AA7E-2AED2CBCE505}"/>
              </a:ext>
            </a:extLst>
          </p:cNvPr>
          <p:cNvSpPr txBox="1"/>
          <p:nvPr/>
        </p:nvSpPr>
        <p:spPr>
          <a:xfrm>
            <a:off x="685799" y="3062796"/>
            <a:ext cx="10820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Views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views to provide simplified and secure data access, improving the overall data management and reporting capabilities.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11920-C8CA-47DD-A993-54A1B9D25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44" y="4089865"/>
            <a:ext cx="4382112" cy="1476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5C8C5-ECC0-44DC-9DF7-1A8C91E48B82}"/>
              </a:ext>
            </a:extLst>
          </p:cNvPr>
          <p:cNvSpPr txBox="1"/>
          <p:nvPr/>
        </p:nvSpPr>
        <p:spPr>
          <a:xfrm>
            <a:off x="685798" y="5654781"/>
            <a:ext cx="10820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Advanced SQL Features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Utilized advanced SQL features such as Common Table Expressions (CTEs), Window Functions to optimize query performance and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39782212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</TotalTime>
  <Words>561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Arial Unicode MS</vt:lpstr>
      <vt:lpstr>Century Gothic</vt:lpstr>
      <vt:lpstr>Vapor Trail</vt:lpstr>
      <vt:lpstr>Consumer Goods Analytics Using MySQL and Microsoft EXCEL</vt:lpstr>
      <vt:lpstr>INTRODUCTION</vt:lpstr>
      <vt:lpstr>DATABASE SCHEMA</vt:lpstr>
      <vt:lpstr>Database schema descriPtion</vt:lpstr>
      <vt:lpstr>PowerPoint Presentation</vt:lpstr>
      <vt:lpstr>PowerPoint Presentation</vt:lpstr>
      <vt:lpstr>PowerPoint Presentation</vt:lpstr>
      <vt:lpstr>HIGHLIGHTS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Analytics Using MySQL and Microsoft EXCEL</dc:title>
  <dc:creator>Vinish Kamble</dc:creator>
  <cp:lastModifiedBy>Vinish Kamble</cp:lastModifiedBy>
  <cp:revision>6</cp:revision>
  <dcterms:created xsi:type="dcterms:W3CDTF">2024-08-05T12:23:15Z</dcterms:created>
  <dcterms:modified xsi:type="dcterms:W3CDTF">2024-08-05T13:19:54Z</dcterms:modified>
</cp:coreProperties>
</file>