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75" y="1143000"/>
            <a:ext cx="8743950" cy="49149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9115" y="273113"/>
            <a:ext cx="9490392" cy="1489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8026" y="1847278"/>
            <a:ext cx="5732145" cy="429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5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7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9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6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5003165" cy="18889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204595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lang="en-IN" sz="2400" spc="-45" dirty="0" smtClean="0">
                <a:latin typeface="Calibri"/>
                <a:cs typeface="Calibri"/>
              </a:rPr>
              <a:t>VINISHA A J</a:t>
            </a:r>
            <a:endParaRPr lang="en-IN" sz="2400" spc="-10" dirty="0">
              <a:latin typeface="Calibri"/>
              <a:cs typeface="Calibri"/>
            </a:endParaRPr>
          </a:p>
          <a:p>
            <a:pPr marL="12700" marR="1204595">
              <a:lnSpc>
                <a:spcPct val="100400"/>
              </a:lnSpc>
              <a:spcBef>
                <a:spcPts val="90"/>
              </a:spcBef>
            </a:pPr>
            <a:r>
              <a:rPr sz="2400" dirty="0" smtClean="0">
                <a:latin typeface="Calibri"/>
                <a:cs typeface="Calibri"/>
              </a:rPr>
              <a:t>REGISTER</a:t>
            </a:r>
            <a:r>
              <a:rPr sz="2400" spc="-7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122201</a:t>
            </a:r>
            <a:r>
              <a:rPr lang="en-IN" sz="2400" spc="-10" dirty="0" smtClean="0">
                <a:latin typeface="Calibri"/>
                <a:cs typeface="Calibri"/>
              </a:rPr>
              <a:t>975</a:t>
            </a:r>
          </a:p>
          <a:p>
            <a:pPr marL="12700" marR="1204595">
              <a:lnSpc>
                <a:spcPct val="100400"/>
              </a:lnSpc>
              <a:spcBef>
                <a:spcPts val="90"/>
              </a:spcBef>
            </a:pPr>
            <a:r>
              <a:rPr sz="2400" spc="-35" dirty="0" smtClean="0">
                <a:latin typeface="Calibri"/>
                <a:cs typeface="Calibri"/>
              </a:rPr>
              <a:t>DEPARTMENT:3</a:t>
            </a:r>
            <a:r>
              <a:rPr sz="2400" spc="-7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year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B.Com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CS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2930"/>
              </a:lnSpc>
              <a:spcBef>
                <a:spcPts val="25"/>
              </a:spcBef>
              <a:tabLst>
                <a:tab pos="1336040" algn="l"/>
              </a:tabLst>
            </a:pPr>
            <a:r>
              <a:rPr sz="2400" spc="-10" dirty="0">
                <a:latin typeface="Calibri"/>
                <a:cs typeface="Calibri"/>
              </a:rPr>
              <a:t>COLLEGE:</a:t>
            </a:r>
            <a:r>
              <a:rPr sz="2400" dirty="0">
                <a:latin typeface="Calibri"/>
                <a:cs typeface="Calibri"/>
              </a:rPr>
              <a:t>	Chevalier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0" dirty="0">
                <a:latin typeface="Calibri"/>
                <a:cs typeface="Calibri"/>
              </a:rPr>
              <a:t>T.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Thomas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Elizabeth </a:t>
            </a:r>
            <a:r>
              <a:rPr sz="2400" dirty="0">
                <a:latin typeface="Calibri"/>
                <a:cs typeface="Calibri"/>
              </a:rPr>
              <a:t>College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Women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9150" y="1227137"/>
            <a:ext cx="2733040" cy="5250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predictive </a:t>
            </a:r>
            <a:r>
              <a:rPr sz="1800" dirty="0">
                <a:latin typeface="Calibri"/>
                <a:cs typeface="Calibri"/>
              </a:rPr>
              <a:t>modeling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techniques, </a:t>
            </a: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logistic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learning </a:t>
            </a:r>
            <a:r>
              <a:rPr sz="1800" dirty="0">
                <a:latin typeface="Calibri"/>
                <a:cs typeface="Calibri"/>
              </a:rPr>
              <a:t>algorithms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random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forests,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factors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influencing </a:t>
            </a:r>
            <a:r>
              <a:rPr sz="1800" spc="-25" dirty="0">
                <a:latin typeface="Calibri"/>
                <a:cs typeface="Calibri"/>
              </a:rPr>
              <a:t>turnover.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approach</a:t>
            </a:r>
            <a:r>
              <a:rPr sz="1800" spc="-20" dirty="0">
                <a:latin typeface="Calibri"/>
                <a:cs typeface="Calibri"/>
              </a:rPr>
              <a:t> will </a:t>
            </a:r>
            <a:r>
              <a:rPr sz="1800" dirty="0">
                <a:latin typeface="Calibri"/>
                <a:cs typeface="Calibri"/>
              </a:rPr>
              <a:t>enable us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forecast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which </a:t>
            </a:r>
            <a:r>
              <a:rPr sz="1800" spc="-10" dirty="0">
                <a:latin typeface="Calibri"/>
                <a:cs typeface="Calibri"/>
              </a:rPr>
              <a:t>employees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risk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leaving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understand</a:t>
            </a:r>
            <a:r>
              <a:rPr sz="1800" spc="-25" dirty="0">
                <a:latin typeface="Calibri"/>
                <a:cs typeface="Calibri"/>
              </a:rPr>
              <a:t> the </a:t>
            </a:r>
            <a:r>
              <a:rPr sz="1800" dirty="0">
                <a:latin typeface="Calibri"/>
                <a:cs typeface="Calibri"/>
              </a:rPr>
              <a:t>underlying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causes,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allowing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targeted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interventions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personalized development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tailored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incentives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dirty="0">
                <a:latin typeface="Calibri"/>
                <a:cs typeface="Calibri"/>
              </a:rPr>
              <a:t>turnover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improve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overall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satisfaction.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8150" y="1990725"/>
            <a:ext cx="7400925" cy="40862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0152" y="1004887"/>
            <a:ext cx="24295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rebuchet MS"/>
                <a:cs typeface="Trebuchet MS"/>
              </a:rPr>
              <a:t>RESULTS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5909" y="2529141"/>
            <a:ext cx="3394075" cy="3324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yield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detailed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turnover</a:t>
            </a:r>
            <a:r>
              <a:rPr sz="1800" spc="-20" dirty="0">
                <a:latin typeface="Calibri"/>
                <a:cs typeface="Calibri"/>
              </a:rPr>
              <a:t> risk </a:t>
            </a:r>
            <a:r>
              <a:rPr sz="1800" spc="-10" dirty="0">
                <a:latin typeface="Calibri"/>
                <a:cs typeface="Calibri"/>
              </a:rPr>
              <a:t>factors,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high- </a:t>
            </a:r>
            <a:r>
              <a:rPr sz="1800" dirty="0">
                <a:latin typeface="Calibri"/>
                <a:cs typeface="Calibri"/>
              </a:rPr>
              <a:t>risk </a:t>
            </a:r>
            <a:r>
              <a:rPr sz="1800" spc="-10" dirty="0">
                <a:latin typeface="Calibri"/>
                <a:cs typeface="Calibri"/>
              </a:rPr>
              <a:t>employees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drivers </a:t>
            </a:r>
            <a:r>
              <a:rPr sz="1800" dirty="0">
                <a:latin typeface="Calibri"/>
                <a:cs typeface="Calibri"/>
              </a:rPr>
              <a:t>behind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potential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departure.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implementing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targeted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 strategies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insights,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anticipate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15%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reduction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turnover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next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months, </a:t>
            </a:r>
            <a:r>
              <a:rPr sz="1800" dirty="0">
                <a:latin typeface="Calibri"/>
                <a:cs typeface="Calibri"/>
              </a:rPr>
              <a:t>improved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satisfaction,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increased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organizational stability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3850" y="1562100"/>
            <a:ext cx="7010400" cy="50863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115" y="273113"/>
            <a:ext cx="9490392" cy="997324"/>
          </a:xfrm>
          <a:prstGeom prst="rect">
            <a:avLst/>
          </a:prstGeom>
        </p:spPr>
        <p:txBody>
          <a:bodyPr vert="horz" wrap="square" lIns="0" tIns="2561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 smtClean="0">
                <a:latin typeface="Trebuchet MS" panose="020B0603020202020204" pitchFamily="34" charset="0"/>
              </a:rPr>
              <a:t>CONCLUSION</a:t>
            </a:r>
            <a:endParaRPr spc="-10" dirty="0">
              <a:latin typeface="Trebuchet MS" panose="020B0603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555" y="2153348"/>
            <a:ext cx="4466590" cy="2503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1800" dirty="0">
                <a:latin typeface="Calibri"/>
                <a:cs typeface="Calibri"/>
              </a:rPr>
              <a:t>By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leveraging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modeling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turnover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factors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implementing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targeted retention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turnover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15%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year.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approach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10" dirty="0">
                <a:latin typeface="Calibri"/>
                <a:cs typeface="Calibri"/>
              </a:rPr>
              <a:t> satisfaction, </a:t>
            </a:r>
            <a:r>
              <a:rPr sz="1800" dirty="0">
                <a:latin typeface="Calibri"/>
                <a:cs typeface="Calibri"/>
              </a:rPr>
              <a:t>lower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recruitment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costs,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improve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productivity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morale, </a:t>
            </a:r>
            <a:r>
              <a:rPr sz="1800" dirty="0">
                <a:latin typeface="Calibri"/>
                <a:cs typeface="Calibri"/>
              </a:rPr>
              <a:t>leading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successful organization.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825" y="1704975"/>
            <a:ext cx="6686550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77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7675" y="1019175"/>
            <a:ext cx="8124825" cy="45720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1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6317" y="2352357"/>
            <a:ext cx="5412740" cy="30473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High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turnover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hurting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organization's </a:t>
            </a:r>
            <a:r>
              <a:rPr sz="1800" spc="-20" dirty="0">
                <a:latin typeface="Calibri"/>
                <a:cs typeface="Calibri"/>
              </a:rPr>
              <a:t>productivity,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morale,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finances,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25%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 </a:t>
            </a:r>
            <a:r>
              <a:rPr sz="1800" dirty="0">
                <a:latin typeface="Calibri"/>
                <a:cs typeface="Calibri"/>
              </a:rPr>
              <a:t>over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past </a:t>
            </a:r>
            <a:r>
              <a:rPr sz="1800" spc="-20" dirty="0">
                <a:latin typeface="Calibri"/>
                <a:cs typeface="Calibri"/>
              </a:rPr>
              <a:t>year.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85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118745" indent="-286385">
              <a:lnSpc>
                <a:spcPct val="1008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Key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reasons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lack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career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growth,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insufficient compensation,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work-life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balance.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138430" indent="-286385">
              <a:lnSpc>
                <a:spcPts val="211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Our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reduce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turnover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15%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next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months.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>
                <a:latin typeface="Trebuchet MS"/>
                <a:cs typeface="Trebuchet MS"/>
              </a:rPr>
              <a:t>PROJECT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70292" y="2160206"/>
            <a:ext cx="5299710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aims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reduce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the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organization's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rate,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which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has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risen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25%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over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past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year,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impacting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productivity,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morale,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costs. 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We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will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identify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root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causes,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career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growth,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compensation,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work-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life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balance,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implement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strategies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achieve</a:t>
            </a:r>
            <a:r>
              <a:rPr sz="24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15%</a:t>
            </a:r>
            <a:r>
              <a:rPr sz="2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reduction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within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next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12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months.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rebuchet MS"/>
                <a:cs typeface="Trebuchet MS"/>
              </a:rPr>
              <a:t>WHO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0242" y="2240216"/>
            <a:ext cx="5937885" cy="304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 the </a:t>
            </a:r>
            <a:r>
              <a:rPr sz="1800" spc="-10" dirty="0">
                <a:latin typeface="Calibri"/>
                <a:cs typeface="Calibri"/>
              </a:rPr>
              <a:t>organization’s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employees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alibri"/>
              <a:cs typeface="Calibri"/>
            </a:endParaRPr>
          </a:p>
          <a:p>
            <a:pPr marL="298450" marR="5080" indent="-286385">
              <a:lnSpc>
                <a:spcPct val="997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Employees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improved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career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 </a:t>
            </a:r>
            <a:r>
              <a:rPr sz="1800" dirty="0">
                <a:latin typeface="Calibri"/>
                <a:cs typeface="Calibri"/>
              </a:rPr>
              <a:t>opportunities,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better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compensation,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work-</a:t>
            </a:r>
            <a:r>
              <a:rPr sz="1800" spc="-20" dirty="0">
                <a:latin typeface="Calibri"/>
                <a:cs typeface="Calibri"/>
              </a:rPr>
              <a:t>life </a:t>
            </a:r>
            <a:r>
              <a:rPr sz="1800" dirty="0">
                <a:latin typeface="Calibri"/>
                <a:cs typeface="Calibri"/>
              </a:rPr>
              <a:t>balance,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experience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turnover, </a:t>
            </a:r>
            <a:r>
              <a:rPr sz="1800" dirty="0">
                <a:latin typeface="Calibri"/>
                <a:cs typeface="Calibri"/>
              </a:rPr>
              <a:t>improved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team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stability,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476250" indent="-286385">
              <a:lnSpc>
                <a:spcPct val="991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Additionally,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human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resources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team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monitor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maintain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satisfaction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SOLUTION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5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VALUE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33725" y="2028253"/>
            <a:ext cx="4382135" cy="360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1800" dirty="0">
                <a:latin typeface="Calibri"/>
                <a:cs typeface="Calibri"/>
              </a:rPr>
              <a:t>Our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solution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comprehensive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 retention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focuses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improving </a:t>
            </a:r>
            <a:r>
              <a:rPr sz="1800" dirty="0">
                <a:latin typeface="Calibri"/>
                <a:cs typeface="Calibri"/>
              </a:rPr>
              <a:t>career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opportunities,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offering competitive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compensation, 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promoting </a:t>
            </a:r>
            <a:r>
              <a:rPr sz="1800" dirty="0">
                <a:latin typeface="Calibri"/>
                <a:cs typeface="Calibri"/>
              </a:rPr>
              <a:t>better</a:t>
            </a:r>
            <a:r>
              <a:rPr sz="1800" spc="-20" dirty="0">
                <a:latin typeface="Calibri"/>
                <a:cs typeface="Calibri"/>
              </a:rPr>
              <a:t> work-</a:t>
            </a:r>
            <a:r>
              <a:rPr sz="1800" dirty="0">
                <a:latin typeface="Calibri"/>
                <a:cs typeface="Calibri"/>
              </a:rPr>
              <a:t>life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balance.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approach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aims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reduce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turnover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10" dirty="0">
                <a:latin typeface="Calibri"/>
                <a:cs typeface="Calibri"/>
              </a:rPr>
              <a:t> enhancing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 satisfaction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engagement,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leading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lower </a:t>
            </a:r>
            <a:r>
              <a:rPr sz="1800" dirty="0">
                <a:latin typeface="Calibri"/>
                <a:cs typeface="Calibri"/>
              </a:rPr>
              <a:t>recruitment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costs,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improved </a:t>
            </a:r>
            <a:r>
              <a:rPr sz="1800" spc="-20" dirty="0">
                <a:latin typeface="Calibri"/>
                <a:cs typeface="Calibri"/>
              </a:rPr>
              <a:t>productivity,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stronger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workplace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culture.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proposition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stable, motivated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workforce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contributes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long- </a:t>
            </a:r>
            <a:r>
              <a:rPr sz="1800" dirty="0">
                <a:latin typeface="Calibri"/>
                <a:cs typeface="Calibri"/>
              </a:rPr>
              <a:t>term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organizational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success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competitiveness.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11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2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8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3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5"/>
              </a:spcBef>
            </a:pPr>
            <a:r>
              <a:rPr dirty="0"/>
              <a:t>Our</a:t>
            </a:r>
            <a:r>
              <a:rPr spc="95" dirty="0"/>
              <a:t> </a:t>
            </a:r>
            <a:r>
              <a:rPr dirty="0"/>
              <a:t>solution</a:t>
            </a:r>
            <a:r>
              <a:rPr spc="85" dirty="0"/>
              <a:t> </a:t>
            </a:r>
            <a:r>
              <a:rPr dirty="0"/>
              <a:t>goes</a:t>
            </a:r>
            <a:r>
              <a:rPr spc="90" dirty="0"/>
              <a:t> </a:t>
            </a:r>
            <a:r>
              <a:rPr dirty="0"/>
              <a:t>beyond</a:t>
            </a:r>
            <a:r>
              <a:rPr spc="85" dirty="0"/>
              <a:t> </a:t>
            </a:r>
            <a:r>
              <a:rPr spc="-10" dirty="0"/>
              <a:t>traditional </a:t>
            </a:r>
            <a:r>
              <a:rPr dirty="0"/>
              <a:t>retention</a:t>
            </a:r>
            <a:r>
              <a:rPr spc="114" dirty="0"/>
              <a:t> </a:t>
            </a:r>
            <a:r>
              <a:rPr dirty="0"/>
              <a:t>strategies</a:t>
            </a:r>
            <a:r>
              <a:rPr spc="120" dirty="0"/>
              <a:t> </a:t>
            </a:r>
            <a:r>
              <a:rPr dirty="0"/>
              <a:t>by</a:t>
            </a:r>
            <a:r>
              <a:rPr spc="110" dirty="0"/>
              <a:t> </a:t>
            </a:r>
            <a:r>
              <a:rPr dirty="0"/>
              <a:t>using</a:t>
            </a:r>
            <a:r>
              <a:rPr spc="114" dirty="0"/>
              <a:t> </a:t>
            </a:r>
            <a:r>
              <a:rPr dirty="0"/>
              <a:t>data-</a:t>
            </a:r>
            <a:r>
              <a:rPr spc="-10" dirty="0"/>
              <a:t>driven </a:t>
            </a:r>
            <a:r>
              <a:rPr dirty="0"/>
              <a:t>insights to</a:t>
            </a:r>
            <a:r>
              <a:rPr spc="70" dirty="0"/>
              <a:t> </a:t>
            </a:r>
            <a:r>
              <a:rPr dirty="0"/>
              <a:t>create</a:t>
            </a:r>
            <a:r>
              <a:rPr spc="75" dirty="0"/>
              <a:t> </a:t>
            </a:r>
            <a:r>
              <a:rPr dirty="0"/>
              <a:t>a</a:t>
            </a:r>
            <a:r>
              <a:rPr spc="75" dirty="0"/>
              <a:t> </a:t>
            </a:r>
            <a:r>
              <a:rPr spc="-10" dirty="0"/>
              <a:t>personalized </a:t>
            </a:r>
            <a:r>
              <a:rPr dirty="0"/>
              <a:t>employee</a:t>
            </a:r>
            <a:r>
              <a:rPr spc="100" dirty="0"/>
              <a:t> </a:t>
            </a:r>
            <a:r>
              <a:rPr dirty="0"/>
              <a:t>experience.</a:t>
            </a:r>
            <a:r>
              <a:rPr spc="40" dirty="0"/>
              <a:t> </a:t>
            </a:r>
            <a:r>
              <a:rPr dirty="0"/>
              <a:t>By</a:t>
            </a:r>
            <a:r>
              <a:rPr spc="105" dirty="0"/>
              <a:t> </a:t>
            </a:r>
            <a:r>
              <a:rPr spc="-10" dirty="0"/>
              <a:t>leveraging </a:t>
            </a:r>
            <a:r>
              <a:rPr dirty="0"/>
              <a:t>predictive</a:t>
            </a:r>
            <a:r>
              <a:rPr spc="35" dirty="0"/>
              <a:t> </a:t>
            </a:r>
            <a:r>
              <a:rPr dirty="0"/>
              <a:t>analytics,</a:t>
            </a:r>
            <a:r>
              <a:rPr spc="55" dirty="0"/>
              <a:t> </a:t>
            </a:r>
            <a:r>
              <a:rPr dirty="0"/>
              <a:t>we</a:t>
            </a:r>
            <a:r>
              <a:rPr spc="120" dirty="0"/>
              <a:t> </a:t>
            </a:r>
            <a:r>
              <a:rPr dirty="0"/>
              <a:t>can</a:t>
            </a:r>
            <a:r>
              <a:rPr spc="114" dirty="0"/>
              <a:t> </a:t>
            </a:r>
            <a:r>
              <a:rPr dirty="0"/>
              <a:t>identify</a:t>
            </a:r>
            <a:r>
              <a:rPr spc="110" dirty="0"/>
              <a:t> </a:t>
            </a:r>
            <a:r>
              <a:rPr spc="-25" dirty="0"/>
              <a:t>at- </a:t>
            </a:r>
            <a:r>
              <a:rPr dirty="0"/>
              <a:t>risk</a:t>
            </a:r>
            <a:r>
              <a:rPr spc="85" dirty="0"/>
              <a:t> </a:t>
            </a:r>
            <a:r>
              <a:rPr dirty="0"/>
              <a:t>employees</a:t>
            </a:r>
            <a:r>
              <a:rPr spc="90" dirty="0"/>
              <a:t> </a:t>
            </a:r>
            <a:r>
              <a:rPr dirty="0"/>
              <a:t>and</a:t>
            </a:r>
            <a:r>
              <a:rPr spc="85" dirty="0"/>
              <a:t> </a:t>
            </a:r>
            <a:r>
              <a:rPr dirty="0"/>
              <a:t>proactively</a:t>
            </a:r>
            <a:r>
              <a:rPr spc="85" dirty="0"/>
              <a:t> </a:t>
            </a:r>
            <a:r>
              <a:rPr spc="-10" dirty="0"/>
              <a:t>address </a:t>
            </a:r>
            <a:r>
              <a:rPr dirty="0"/>
              <a:t>their</a:t>
            </a:r>
            <a:r>
              <a:rPr spc="80" dirty="0"/>
              <a:t> </a:t>
            </a:r>
            <a:r>
              <a:rPr dirty="0"/>
              <a:t>concerns</a:t>
            </a:r>
            <a:r>
              <a:rPr spc="75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dirty="0"/>
              <a:t>tailored</a:t>
            </a:r>
            <a:r>
              <a:rPr spc="65" dirty="0"/>
              <a:t> </a:t>
            </a:r>
            <a:r>
              <a:rPr spc="-10" dirty="0"/>
              <a:t>career </a:t>
            </a:r>
            <a:r>
              <a:rPr dirty="0"/>
              <a:t>development</a:t>
            </a:r>
            <a:r>
              <a:rPr spc="150" dirty="0"/>
              <a:t> </a:t>
            </a:r>
            <a:r>
              <a:rPr dirty="0"/>
              <a:t>plans,</a:t>
            </a:r>
            <a:r>
              <a:rPr spc="70" dirty="0"/>
              <a:t> </a:t>
            </a:r>
            <a:r>
              <a:rPr spc="-10" dirty="0"/>
              <a:t>personalized </a:t>
            </a:r>
            <a:r>
              <a:rPr dirty="0"/>
              <a:t>incentives,</a:t>
            </a:r>
            <a:r>
              <a:rPr spc="170" dirty="0"/>
              <a:t> </a:t>
            </a:r>
            <a:r>
              <a:rPr dirty="0"/>
              <a:t>and</a:t>
            </a:r>
            <a:r>
              <a:rPr spc="145" dirty="0"/>
              <a:t> </a:t>
            </a:r>
            <a:r>
              <a:rPr dirty="0"/>
              <a:t>customized</a:t>
            </a:r>
            <a:r>
              <a:rPr spc="140" dirty="0"/>
              <a:t> </a:t>
            </a:r>
            <a:r>
              <a:rPr dirty="0"/>
              <a:t>work-</a:t>
            </a:r>
            <a:r>
              <a:rPr spc="-20" dirty="0"/>
              <a:t>life </a:t>
            </a:r>
            <a:r>
              <a:rPr dirty="0"/>
              <a:t>balance</a:t>
            </a:r>
            <a:r>
              <a:rPr spc="65" dirty="0"/>
              <a:t> </a:t>
            </a:r>
            <a:r>
              <a:rPr spc="-10" dirty="0"/>
              <a:t>initiatives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583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Trebuchet MS</vt:lpstr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Welcome</dc:creator>
  <cp:lastModifiedBy>Windows User</cp:lastModifiedBy>
  <cp:revision>2</cp:revision>
  <dcterms:created xsi:type="dcterms:W3CDTF">2024-08-31T13:49:41Z</dcterms:created>
  <dcterms:modified xsi:type="dcterms:W3CDTF">2024-08-31T13:53:24Z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LastSaved">
    <vt:filetime>2024-08-31T00:00:00Z</vt:filetime>
  </property>
</Properties>
</file>