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5" r:id="rId8"/>
    <p:sldId id="261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vini" userId="7f6b39dd11db2ba8" providerId="LiveId" clId="{4E5C59A2-9ABE-4B3D-9316-69035610A750}"/>
    <pc:docChg chg="modSld">
      <pc:chgData name="r vini" userId="7f6b39dd11db2ba8" providerId="LiveId" clId="{4E5C59A2-9ABE-4B3D-9316-69035610A750}" dt="2025-07-08T10:50:56.837" v="7" actId="403"/>
      <pc:docMkLst>
        <pc:docMk/>
      </pc:docMkLst>
      <pc:sldChg chg="modSp">
        <pc:chgData name="r vini" userId="7f6b39dd11db2ba8" providerId="LiveId" clId="{4E5C59A2-9ABE-4B3D-9316-69035610A750}" dt="2025-07-08T10:48:48.726" v="0"/>
        <pc:sldMkLst>
          <pc:docMk/>
          <pc:sldMk cId="101366810" sldId="262"/>
        </pc:sldMkLst>
        <pc:spChg chg="mod">
          <ac:chgData name="r vini" userId="7f6b39dd11db2ba8" providerId="LiveId" clId="{4E5C59A2-9ABE-4B3D-9316-69035610A750}" dt="2025-07-08T10:48:48.726" v="0"/>
          <ac:spMkLst>
            <pc:docMk/>
            <pc:sldMk cId="101366810" sldId="262"/>
            <ac:spMk id="2" creationId="{82DE4939-CDE0-E159-7DD8-0C730BBF71F2}"/>
          </ac:spMkLst>
        </pc:spChg>
        <pc:spChg chg="mod">
          <ac:chgData name="r vini" userId="7f6b39dd11db2ba8" providerId="LiveId" clId="{4E5C59A2-9ABE-4B3D-9316-69035610A750}" dt="2025-07-08T10:48:48.726" v="0"/>
          <ac:spMkLst>
            <pc:docMk/>
            <pc:sldMk cId="101366810" sldId="262"/>
            <ac:spMk id="3" creationId="{EC0640B5-F0E0-7E9D-AA81-2551ECBABCCB}"/>
          </ac:spMkLst>
        </pc:spChg>
      </pc:sldChg>
      <pc:sldChg chg="modSp mod">
        <pc:chgData name="r vini" userId="7f6b39dd11db2ba8" providerId="LiveId" clId="{4E5C59A2-9ABE-4B3D-9316-69035610A750}" dt="2025-07-08T10:50:56.837" v="7" actId="403"/>
        <pc:sldMkLst>
          <pc:docMk/>
          <pc:sldMk cId="2774373893" sldId="265"/>
        </pc:sldMkLst>
        <pc:spChg chg="mod">
          <ac:chgData name="r vini" userId="7f6b39dd11db2ba8" providerId="LiveId" clId="{4E5C59A2-9ABE-4B3D-9316-69035610A750}" dt="2025-07-08T10:50:56.837" v="7" actId="403"/>
          <ac:spMkLst>
            <pc:docMk/>
            <pc:sldMk cId="2774373893" sldId="265"/>
            <ac:spMk id="3" creationId="{9B4EC2DF-2DDD-B420-CF63-50A1CA56AD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6099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9166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0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654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51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98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403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504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2106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64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34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1D3EC-9046-48F9-BC0E-3532618D7925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742AA-E4E2-4873-9D62-876D33E38F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208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E4939-CDE0-E159-7DD8-0C730BBF7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dirty="0">
                <a:latin typeface="Arial Black" panose="020B0A04020102020204" pitchFamily="34" charset="0"/>
              </a:rPr>
              <a:t>ADIADS SALES ANALYSIS</a:t>
            </a:r>
            <a:endParaRPr lang="en-IN" sz="80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640B5-F0E0-7E9D-AA81-2551ECBAB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                                                                                            </a:t>
            </a:r>
          </a:p>
          <a:p>
            <a:r>
              <a:rPr lang="en-US" dirty="0"/>
              <a:t>                                                                                                   </a:t>
            </a:r>
            <a:r>
              <a:rPr lang="en-US" b="1" dirty="0"/>
              <a:t>Submitted by</a:t>
            </a:r>
          </a:p>
          <a:p>
            <a:r>
              <a:rPr lang="en-US" dirty="0"/>
              <a:t>                                                                                                          VINISHA.R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366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17D2D-83DB-C6B6-4AFD-21539D898E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651" y="0"/>
            <a:ext cx="9144000" cy="65975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CONCLUSION &amp; FUTURE SCOPE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8C2558-3947-A6B2-7C09-F786E6D6EC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4390" y="969380"/>
            <a:ext cx="9144000" cy="4919240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sz="2800" b="1" dirty="0"/>
              <a:t>Conclusion:</a:t>
            </a:r>
          </a:p>
          <a:p>
            <a:pPr algn="l">
              <a:buNone/>
            </a:pP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/>
              <a:t>Power BI dashboards effectively highlighted sales trends and problem areas.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/>
              <a:t>Helped in understanding customer preferences and regional demand.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600" dirty="0"/>
          </a:p>
          <a:p>
            <a:pPr algn="l">
              <a:buNone/>
            </a:pPr>
            <a:r>
              <a:rPr lang="en-US" sz="2600" b="1" dirty="0"/>
              <a:t>Future Scope:</a:t>
            </a:r>
          </a:p>
          <a:p>
            <a:pPr algn="l">
              <a:buNone/>
            </a:pPr>
            <a:endParaRPr lang="en-US" sz="2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/>
              <a:t>Integrate external data like marketing campaigns and customer reviews.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/>
              <a:t>Predict future sales using Power BI forecasting.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600" dirty="0"/>
              <a:t>Deeper analysis of customer demographics.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1945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78088-A08D-7FFF-F01C-EBCEBC3517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666035" y="0"/>
            <a:ext cx="9144000" cy="740780"/>
          </a:xfrm>
        </p:spPr>
        <p:txBody>
          <a:bodyPr>
            <a:normAutofit fontScale="90000"/>
          </a:bodyPr>
          <a:lstStyle/>
          <a:p>
            <a:r>
              <a:rPr lang="en-US" dirty="0"/>
              <a:t>  </a:t>
            </a:r>
            <a:r>
              <a:rPr lang="en-US" sz="3600" dirty="0">
                <a:latin typeface="Arial Black" panose="020B0A04020102020204" pitchFamily="34" charset="0"/>
              </a:rPr>
              <a:t>ABSTRACT</a:t>
            </a:r>
            <a:endParaRPr lang="en-IN" sz="36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23155-ECE3-1276-88E0-10817EAC2F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76354" y="1088021"/>
            <a:ext cx="9144000" cy="3020992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dirty="0"/>
              <a:t>This project analyzes Adidas sales data using Power BI.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2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dirty="0"/>
              <a:t>It focuses on identifying sales patterns, key products, and high-performing regions.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1200" dirty="0"/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1200" dirty="0"/>
              <a:t>The goal is to provide actionable business insights using interactive dashboards.</a:t>
            </a:r>
          </a:p>
          <a:p>
            <a:pPr>
              <a:lnSpc>
                <a:spcPct val="12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65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0C439-6536-A07A-BADD-E6CDF5754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554866" y="-787269"/>
            <a:ext cx="9144000" cy="157453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PROJECT OVERVIEW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370700-0918-78F1-D32B-DFED1BF729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676" y="1226917"/>
            <a:ext cx="9144000" cy="4042458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/>
              <a:t>Dataset:</a:t>
            </a:r>
            <a:r>
              <a:rPr lang="en-US" sz="2800" dirty="0"/>
              <a:t> Adidas US Sales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/>
              <a:t>Duration:</a:t>
            </a:r>
            <a:r>
              <a:rPr lang="en-US" sz="2800" dirty="0"/>
              <a:t> Monthly Sales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/>
              <a:t>KPIs Analyzed:</a:t>
            </a:r>
            <a:endParaRPr lang="en-US" sz="2800" dirty="0"/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Total Sales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Sales by Product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Sales by Region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Profit &amp; Quantity Sold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dirty="0"/>
              <a:t>Approach:</a:t>
            </a:r>
            <a:r>
              <a:rPr lang="en-US" sz="2800" dirty="0"/>
              <a:t> Data Cleaning → Visualization → Insights</a:t>
            </a:r>
          </a:p>
          <a:p>
            <a:pPr algn="l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2577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81313-C7D8-30B7-44D9-90B14E060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381246" y="-312898"/>
            <a:ext cx="9144000" cy="96108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PROBLEM STATEMENT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A77A4E-1B64-30EE-55BC-61FB7978D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3676" y="1380283"/>
            <a:ext cx="9144000" cy="3075970"/>
          </a:xfrm>
        </p:spPr>
        <p:txBody>
          <a:bodyPr>
            <a:normAutofit fontScale="250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200" dirty="0"/>
              <a:t>Lack of visibility into detailed sales performance.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200" dirty="0"/>
              <a:t>Difficulties in identifying top-selling products and regions.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112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11200" dirty="0"/>
              <a:t>Need to optimize sales strategies using data-driven approaches.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8331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FE6B-07F4-88D2-DE99-E3C26A3346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17317" y="-405495"/>
            <a:ext cx="9144000" cy="115785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OBJECTIVE OF THE PROJECT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5D6C230-7DA0-4098-FE35-0AFA66EFC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2572" y="1324136"/>
            <a:ext cx="9144000" cy="3676127"/>
          </a:xfrm>
        </p:spPr>
        <p:txBody>
          <a:bodyPr>
            <a:normAutofit fontScale="32500" lnSpcReduction="20000"/>
          </a:bodyPr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8600" dirty="0"/>
              <a:t>Identify key sales trends and top-performing products.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8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8600" dirty="0"/>
              <a:t>Analyze regional performance and customer demand.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8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8600" dirty="0"/>
              <a:t>Build an interactive dashboard for quick analysis.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86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8600" dirty="0"/>
              <a:t>Provide actionable recommendations based on data.</a:t>
            </a:r>
          </a:p>
          <a:p>
            <a:pPr algn="l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7493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BC571-629F-989C-5986-1AD9504ECE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385822" y="-440220"/>
            <a:ext cx="9144000" cy="109997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TOOLS &amp; TECHNOLAGIES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5533D6-43EF-45D1-0516-5A7BD8AE5A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7766" y="1307939"/>
            <a:ext cx="9144000" cy="3867734"/>
          </a:xfrm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Power BI — Dashboard &amp; Visualization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Excel — Data Cleaning &amp; Preprocessing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DAX — Calculated Measures &amp; KPIs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Power Query — Data Transformation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IN" sz="2800" dirty="0"/>
              <a:t>Dataset — Adidas Sales Data (CSV/Excel)</a:t>
            </a:r>
          </a:p>
        </p:txBody>
      </p:sp>
    </p:spTree>
    <p:extLst>
      <p:ext uri="{BB962C8B-B14F-4D97-AF65-F5344CB8AC3E}">
        <p14:creationId xmlns:p14="http://schemas.microsoft.com/office/powerpoint/2010/main" val="405829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73A47-A86B-A181-F46D-80D173355E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899" y="-440219"/>
            <a:ext cx="9144000" cy="119257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DATA COLLECTION &amp; PREPROCESSING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4EC2DF-2DDD-B420-CF63-50A1CA56A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0527" y="1212448"/>
            <a:ext cx="9144000" cy="4433104"/>
          </a:xfrm>
        </p:spPr>
        <p:txBody>
          <a:bodyPr/>
          <a:lstStyle/>
          <a:p>
            <a:pPr algn="l"/>
            <a:r>
              <a:rPr lang="en-IN" dirty="0"/>
              <a:t> Data Source: Adidas Sales Dataset (CSV/Excel)</a:t>
            </a:r>
          </a:p>
          <a:p>
            <a:pPr algn="l"/>
            <a:r>
              <a:rPr lang="en-IN" dirty="0"/>
              <a:t> Data Collected: Product, Sales, Profit, Region, Quantity</a:t>
            </a:r>
          </a:p>
          <a:p>
            <a:pPr algn="l"/>
            <a:r>
              <a:rPr lang="en-IN" dirty="0"/>
              <a:t>Preprocessing Steps: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2400" dirty="0"/>
              <a:t>Removed duplicates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2400" dirty="0"/>
              <a:t>Fixed missing values 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2400" dirty="0"/>
              <a:t>Standardized column names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2400" dirty="0"/>
              <a:t>Converted data types (Dates, Numbers)</a:t>
            </a:r>
          </a:p>
          <a:p>
            <a:pPr marL="800100" lvl="1" indent="-342900" algn="l">
              <a:buFont typeface="Wingdings" panose="05000000000000000000" pitchFamily="2" charset="2"/>
              <a:buChar char="Ø"/>
            </a:pPr>
            <a:r>
              <a:rPr lang="en-IN" sz="2400" dirty="0"/>
              <a:t>Cleaned and formatted for analysis</a:t>
            </a:r>
          </a:p>
        </p:txBody>
      </p:sp>
    </p:spTree>
    <p:extLst>
      <p:ext uri="{BB962C8B-B14F-4D97-AF65-F5344CB8AC3E}">
        <p14:creationId xmlns:p14="http://schemas.microsoft.com/office/powerpoint/2010/main" val="2774373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5CA68-4464-EA9E-B50B-062CCCE648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934" y="-382346"/>
            <a:ext cx="9144000" cy="105367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VISUALIZATION &amp; IMPLEMENTATION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F59382-63FD-738E-9B8D-748B75106EA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3167605" y="958497"/>
            <a:ext cx="823345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Visualizations: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Overview Dashboard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Product-wise Sales Bar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Region-wise Sales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Trend Line Chart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interactive dashboards using Power BI with slicers and filters.</a:t>
            </a:r>
          </a:p>
        </p:txBody>
      </p:sp>
    </p:spTree>
    <p:extLst>
      <p:ext uri="{BB962C8B-B14F-4D97-AF65-F5344CB8AC3E}">
        <p14:creationId xmlns:p14="http://schemas.microsoft.com/office/powerpoint/2010/main" val="2927310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2721-401D-E346-6282-800724E69A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473843" y="-636798"/>
            <a:ext cx="9144000" cy="127359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RESULTS &amp;INSIGHTS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F0DCA6-306C-ADAE-04FD-F30E61DB3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41630" y="972273"/>
            <a:ext cx="9144000" cy="4100332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b="1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Identified best-selling products and high-profit items.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Western and Southern regions showed highest sales.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Certain months showed strong seasonal spikes in sales.</a:t>
            </a:r>
          </a:p>
          <a:p>
            <a:pPr algn="l"/>
            <a:endParaRPr lang="en-US" sz="2800" dirty="0"/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800" dirty="0"/>
              <a:t>Accessories had lower sales compared to footwear and apparel.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2133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359</Words>
  <Application>Microsoft Office PowerPoint</Application>
  <PresentationFormat>Widescreen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ADIADS SALES ANALYSIS</vt:lpstr>
      <vt:lpstr>  ABSTRACT</vt:lpstr>
      <vt:lpstr>PROJECT OVERVIEW</vt:lpstr>
      <vt:lpstr>PROBLEM STATEMENT</vt:lpstr>
      <vt:lpstr>OBJECTIVE OF THE PROJECT</vt:lpstr>
      <vt:lpstr>TOOLS &amp; TECHNOLAGIES</vt:lpstr>
      <vt:lpstr>DATA COLLECTION &amp; PREPROCESSING</vt:lpstr>
      <vt:lpstr>VISUALIZATION &amp; IMPLEMENTATION</vt:lpstr>
      <vt:lpstr>RESULTS &amp;INSIGHTS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 vini</dc:creator>
  <cp:lastModifiedBy>r vini</cp:lastModifiedBy>
  <cp:revision>1</cp:revision>
  <dcterms:created xsi:type="dcterms:W3CDTF">2025-07-08T10:47:56Z</dcterms:created>
  <dcterms:modified xsi:type="dcterms:W3CDTF">2025-07-08T11:03:34Z</dcterms:modified>
</cp:coreProperties>
</file>