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 vini" userId="7f6b39dd11db2ba8" providerId="LiveId" clId="{DAACC900-D751-416A-912C-AC7324A75620}"/>
    <pc:docChg chg="custSel modSld">
      <pc:chgData name="r vini" userId="7f6b39dd11db2ba8" providerId="LiveId" clId="{DAACC900-D751-416A-912C-AC7324A75620}" dt="2025-07-10T18:37:38.298" v="4" actId="27636"/>
      <pc:docMkLst>
        <pc:docMk/>
      </pc:docMkLst>
      <pc:sldChg chg="modSp mod">
        <pc:chgData name="r vini" userId="7f6b39dd11db2ba8" providerId="LiveId" clId="{DAACC900-D751-416A-912C-AC7324A75620}" dt="2025-07-10T18:37:38.298" v="4" actId="27636"/>
        <pc:sldMkLst>
          <pc:docMk/>
          <pc:sldMk cId="2673011491" sldId="264"/>
        </pc:sldMkLst>
        <pc:spChg chg="mod">
          <ac:chgData name="r vini" userId="7f6b39dd11db2ba8" providerId="LiveId" clId="{DAACC900-D751-416A-912C-AC7324A75620}" dt="2025-07-10T18:37:38.298" v="4" actId="27636"/>
          <ac:spMkLst>
            <pc:docMk/>
            <pc:sldMk cId="2673011491" sldId="264"/>
            <ac:spMk id="3" creationId="{76D1E300-85F8-0A56-ADA1-33A3983148E3}"/>
          </ac:spMkLst>
        </pc:spChg>
      </pc:sldChg>
      <pc:sldChg chg="modSp">
        <pc:chgData name="r vini" userId="7f6b39dd11db2ba8" providerId="LiveId" clId="{DAACC900-D751-416A-912C-AC7324A75620}" dt="2025-07-10T18:37:37.854" v="3"/>
        <pc:sldMkLst>
          <pc:docMk/>
          <pc:sldMk cId="792312548" sldId="265"/>
        </pc:sldMkLst>
        <pc:spChg chg="mod">
          <ac:chgData name="r vini" userId="7f6b39dd11db2ba8" providerId="LiveId" clId="{DAACC900-D751-416A-912C-AC7324A75620}" dt="2025-07-10T18:37:37.854" v="3"/>
          <ac:spMkLst>
            <pc:docMk/>
            <pc:sldMk cId="792312548" sldId="265"/>
            <ac:spMk id="2" creationId="{03AB1401-7941-4067-43C1-0F540176C4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5678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9156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871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03841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7968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5034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280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7682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3986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41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911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05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517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68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887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76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106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3784E31E-0C63-4E09-988E-D60E777B3A02}" type="datetimeFigureOut">
              <a:rPr lang="en-IN" smtClean="0"/>
              <a:t>11-07-2025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A8A56-2D19-450A-828B-20B8FC5E1A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76932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1401-7941-4067-43C1-0F540176C4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Arial Black" panose="020B0A04020102020204" pitchFamily="34" charset="0"/>
              </a:rPr>
              <a:t>COVID-19 GLOBAL SPREAD DASHBOARD</a:t>
            </a:r>
            <a:endParaRPr lang="en-IN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98736-62C5-FF76-8BDE-04B9D5C5A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81013" y="4861366"/>
            <a:ext cx="3391381" cy="1388963"/>
          </a:xfrm>
        </p:spPr>
        <p:txBody>
          <a:bodyPr>
            <a:normAutofit/>
          </a:bodyPr>
          <a:lstStyle/>
          <a:p>
            <a:r>
              <a:rPr lang="en-US" b="1" dirty="0"/>
              <a:t>Submitted by</a:t>
            </a:r>
          </a:p>
          <a:p>
            <a:r>
              <a:rPr lang="en-US" dirty="0"/>
              <a:t>          VINISHA.R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92312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5C8A8-BEE5-158A-D349-380F4BA349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2" y="0"/>
            <a:ext cx="6987251" cy="694862"/>
          </a:xfrm>
        </p:spPr>
        <p:txBody>
          <a:bodyPr>
            <a:normAutofit fontScale="90000"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CONCLUSION &amp; FUTURE SCOPE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D1E300-85F8-0A56-ADA1-33A3983148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83757" y="1076446"/>
            <a:ext cx="9144000" cy="4340506"/>
          </a:xfrm>
        </p:spPr>
        <p:txBody>
          <a:bodyPr>
            <a:normAutofit fontScale="62500" lnSpcReduction="20000"/>
          </a:bodyPr>
          <a:lstStyle/>
          <a:p>
            <a:pPr algn="l"/>
            <a:r>
              <a:rPr lang="en-US" sz="3400" b="1" dirty="0"/>
              <a:t>Conclusion:</a:t>
            </a:r>
          </a:p>
          <a:p>
            <a:pPr algn="l"/>
            <a:br>
              <a:rPr lang="en-US" sz="3400" dirty="0"/>
            </a:br>
            <a:r>
              <a:rPr lang="en-US" sz="3400" dirty="0"/>
              <a:t>The dashboard effectively visualizes COVID-19 data in an interactive way, aiding better decision-making.</a:t>
            </a:r>
          </a:p>
          <a:p>
            <a:pPr algn="l"/>
            <a:endParaRPr lang="en-US" sz="3400" dirty="0"/>
          </a:p>
          <a:p>
            <a:pPr algn="l"/>
            <a:r>
              <a:rPr lang="en-US" sz="3400" b="1" dirty="0"/>
              <a:t>Future Scope:</a:t>
            </a:r>
          </a:p>
          <a:p>
            <a:pPr algn="l"/>
            <a:endParaRPr lang="en-US" sz="3400" b="1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400" dirty="0"/>
              <a:t>Predictive models for future waves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sz="34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400" dirty="0"/>
              <a:t>Integration of vaccination and variant data</a:t>
            </a:r>
          </a:p>
          <a:p>
            <a:pPr algn="l"/>
            <a:endParaRPr lang="en-US" sz="3400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sz="3400" dirty="0"/>
              <a:t>Mobile-friendly versions for wider access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301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A9F65-FFA7-FB26-AB32-E1282ABE2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5195" y="0"/>
            <a:ext cx="3819646" cy="81060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ABSTRACT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21239B-A814-D56F-B95B-03037DD6589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206907" y="1372764"/>
            <a:ext cx="9529822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presents an interactive dashboard to track and analyze the global spread of COVID-19 using real-time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utilizes Python,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Pandas for data processing, visualization, and dashboard creation.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dashboard displays daily confirmed cases, deaths, and recoveries, with country-wise and date-wise filters for in-depth analysis.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project enables users to understand pandemic trends and supports data-driven decision-making for health organizations and researchers.</a:t>
            </a:r>
          </a:p>
        </p:txBody>
      </p:sp>
    </p:spTree>
    <p:extLst>
      <p:ext uri="{BB962C8B-B14F-4D97-AF65-F5344CB8AC3E}">
        <p14:creationId xmlns:p14="http://schemas.microsoft.com/office/powerpoint/2010/main" val="375188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93056-2542-02EB-3D11-CE1AFAD231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5351" y="104173"/>
            <a:ext cx="5860649" cy="67133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PROJECT OVERVIEW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0DECFB-B7DB-5254-BCA5-E169F3F4E2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380527" y="1141498"/>
            <a:ext cx="848810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focuses on analyzing the global spread of COVID-19 using time-series and geographic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provides an interactive dashboard that tracks daily confirmed cases, deaths, and recoveries worldwide.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 can explore data trends through line charts and interactive maps with filtering options by country, date, and case type.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461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8BCD2-9C41-6DC9-AA59-C4EB2DE352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8263" y="115366"/>
            <a:ext cx="5667738" cy="903207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PROBLEM STATEMENT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CA0E6E3-50C4-877D-A9A6-AC438D01981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76040" y="1640876"/>
            <a:ext cx="9456516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COVID-19 pandemic led to a rapid global crisis, requiring effective tracking of infection rates and fatalities.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 volumes of constantly changing data make manual analysis difficult and time-consuming.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accessible, real-time visual tools limits public awareness and decision-making capabilities.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need for an interactive dashboard that provides timely, accurate, and easy-to-understand pandemic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8134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1E352-32DC-E235-3AC8-8CCFA632A9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814" y="162045"/>
            <a:ext cx="7137722" cy="613458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OBJECTIVE OF THE PROJECT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25ABB4-9741-C397-BA50-96763DB66D6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97620" y="1294698"/>
            <a:ext cx="841865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global COVID-19 cases and deaths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country-wise, date-wise filtering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key patterns in infection rates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 real-time pandemic tracking</a:t>
            </a:r>
          </a:p>
        </p:txBody>
      </p:sp>
    </p:spTree>
    <p:extLst>
      <p:ext uri="{BB962C8B-B14F-4D97-AF65-F5344CB8AC3E}">
        <p14:creationId xmlns:p14="http://schemas.microsoft.com/office/powerpoint/2010/main" val="296634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7A63-AB0A-E855-7B64-B46DDE225E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562" y="81023"/>
            <a:ext cx="6146157" cy="69486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TOOLS &amp; TECHNOLOGIES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98D1B0-B578-0BB4-71D3-3DD9F98653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29427" y="1534853"/>
            <a:ext cx="7469529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(Data Processing)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(Data Manipulation)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(Data Visualization)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(Development)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Public APIs (Data Source: disease.sh)</a:t>
            </a:r>
          </a:p>
        </p:txBody>
      </p:sp>
    </p:spTree>
    <p:extLst>
      <p:ext uri="{BB962C8B-B14F-4D97-AF65-F5344CB8AC3E}">
        <p14:creationId xmlns:p14="http://schemas.microsoft.com/office/powerpoint/2010/main" val="4163729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000F5-2CCE-7157-3B27-1D0C16B99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2830" y="138895"/>
            <a:ext cx="9144000" cy="752355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DATA COLLECTION &amp; PREPROCESSING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02261E4-3BAD-3857-D0E6-E8682673995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659935" y="1175821"/>
            <a:ext cx="830586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Collected daily cases, deaths, recoveries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342900" indent="-34290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Source: disease.sh API (Global COVID-19 Data)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Cleaned missing/invalid entries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Converted date columns to datetime format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 BODY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BODY"/>
              </a:rPr>
              <a:t>Prepared dataset for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766641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A0274-2693-6B5F-A817-407573205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382" y="0"/>
            <a:ext cx="9144000" cy="799034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VISUALIZATION &amp; IMPLEMENTATION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4B6EA1-CAA1-0547-1532-9197079BEF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5251" y="1122744"/>
            <a:ext cx="9144000" cy="3938286"/>
          </a:xfrm>
        </p:spPr>
        <p:txBody>
          <a:bodyPr/>
          <a:lstStyle/>
          <a:p>
            <a:pPr>
              <a:buNone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Line Charts for Daily Cases &amp; Deaths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Interactive World Map (Choropleth)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Filters for Country, Date Range, and Data Type</a:t>
            </a:r>
          </a:p>
          <a:p>
            <a:pPr algn="l"/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Fully responsive using </a:t>
            </a:r>
            <a:r>
              <a:rPr lang="en-US" dirty="0" err="1"/>
              <a:t>Plotly</a:t>
            </a:r>
            <a:r>
              <a:rPr lang="en-US" dirty="0"/>
              <a:t> Dash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41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C55D-747E-AFF0-3A83-77CD52D9C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11" y="0"/>
            <a:ext cx="5856789" cy="861923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 Black" panose="020B0A04020102020204" pitchFamily="34" charset="0"/>
              </a:rPr>
              <a:t>RESULTS &amp; INSIGHTS</a:t>
            </a:r>
            <a:endParaRPr lang="en-IN" sz="3200" dirty="0"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70C37-3276-B5E2-3330-2914DFEB4E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1240" y="1296364"/>
            <a:ext cx="9144000" cy="379939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Identified waves of infection across regions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Detected high-risk countries and time periods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Found correlation between vaccination and reduced cases in some regions</a:t>
            </a:r>
          </a:p>
          <a:p>
            <a:pPr marL="342900" indent="-342900" algn="l">
              <a:buFont typeface="Wingdings" panose="05000000000000000000" pitchFamily="2" charset="2"/>
              <a:buChar char="ü"/>
            </a:pPr>
            <a:endParaRPr lang="en-US" dirty="0"/>
          </a:p>
          <a:p>
            <a:pPr marL="342900" indent="-342900" algn="l">
              <a:buFont typeface="Wingdings" panose="05000000000000000000" pitchFamily="2" charset="2"/>
              <a:buChar char="ü"/>
            </a:pPr>
            <a:r>
              <a:rPr lang="en-US" dirty="0"/>
              <a:t>Insights useful for researchers and public health officials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00200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412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 BODY</vt:lpstr>
      <vt:lpstr>Century Gothic</vt:lpstr>
      <vt:lpstr>Wingdings</vt:lpstr>
      <vt:lpstr>Wingdings 3</vt:lpstr>
      <vt:lpstr>Ion</vt:lpstr>
      <vt:lpstr>COVID-19 GLOBAL SPREAD DASHBOARD</vt:lpstr>
      <vt:lpstr>ABSTRACT</vt:lpstr>
      <vt:lpstr>PROJECT OVERVIEW</vt:lpstr>
      <vt:lpstr>PROBLEM STATEMENT</vt:lpstr>
      <vt:lpstr>OBJECTIVE OF THE PROJECT</vt:lpstr>
      <vt:lpstr>TOOLS &amp; TECHNOLOGIES</vt:lpstr>
      <vt:lpstr>DATA COLLECTION &amp; PREPROCESSING</vt:lpstr>
      <vt:lpstr>VISUALIZATION &amp; IMPLEMENTATION</vt:lpstr>
      <vt:lpstr>RESULTS &amp; INSIGHTS</vt:lpstr>
      <vt:lpstr>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vinisha vini</dc:creator>
  <cp:lastModifiedBy>r vini</cp:lastModifiedBy>
  <cp:revision>1</cp:revision>
  <dcterms:created xsi:type="dcterms:W3CDTF">2025-07-08T13:31:31Z</dcterms:created>
  <dcterms:modified xsi:type="dcterms:W3CDTF">2025-07-10T18:37:58Z</dcterms:modified>
</cp:coreProperties>
</file>