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56" r:id="rId6"/>
    <p:sldId id="257" r:id="rId7"/>
    <p:sldId id="258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 vini" userId="7f6b39dd11db2ba8" providerId="LiveId" clId="{CB279925-9B27-44DA-8D2A-A4C51FE948F8}"/>
    <pc:docChg chg="undo custSel modSld">
      <pc:chgData name="r vini" userId="7f6b39dd11db2ba8" providerId="LiveId" clId="{CB279925-9B27-44DA-8D2A-A4C51FE948F8}" dt="2025-07-08T11:44:17.956" v="84" actId="14100"/>
      <pc:docMkLst>
        <pc:docMk/>
      </pc:docMkLst>
      <pc:sldChg chg="modSp mod">
        <pc:chgData name="r vini" userId="7f6b39dd11db2ba8" providerId="LiveId" clId="{CB279925-9B27-44DA-8D2A-A4C51FE948F8}" dt="2025-07-08T11:41:50.825" v="55" actId="14100"/>
        <pc:sldMkLst>
          <pc:docMk/>
          <pc:sldMk cId="3183101252" sldId="256"/>
        </pc:sldMkLst>
        <pc:spChg chg="mod">
          <ac:chgData name="r vini" userId="7f6b39dd11db2ba8" providerId="LiveId" clId="{CB279925-9B27-44DA-8D2A-A4C51FE948F8}" dt="2025-07-08T11:41:50.825" v="55" actId="14100"/>
          <ac:spMkLst>
            <pc:docMk/>
            <pc:sldMk cId="3183101252" sldId="256"/>
            <ac:spMk id="2" creationId="{A36ADC12-6306-1B2E-86B2-B1FAC36C875C}"/>
          </ac:spMkLst>
        </pc:spChg>
        <pc:spChg chg="mod">
          <ac:chgData name="r vini" userId="7f6b39dd11db2ba8" providerId="LiveId" clId="{CB279925-9B27-44DA-8D2A-A4C51FE948F8}" dt="2025-07-08T11:37:40.071" v="32" actId="207"/>
          <ac:spMkLst>
            <pc:docMk/>
            <pc:sldMk cId="3183101252" sldId="256"/>
            <ac:spMk id="4" creationId="{79DA7A80-1CBD-8873-F053-E6BC02E088E6}"/>
          </ac:spMkLst>
        </pc:spChg>
      </pc:sldChg>
      <pc:sldChg chg="modSp mod">
        <pc:chgData name="r vini" userId="7f6b39dd11db2ba8" providerId="LiveId" clId="{CB279925-9B27-44DA-8D2A-A4C51FE948F8}" dt="2025-07-08T11:42:15.284" v="60" actId="27636"/>
        <pc:sldMkLst>
          <pc:docMk/>
          <pc:sldMk cId="503877523" sldId="257"/>
        </pc:sldMkLst>
        <pc:spChg chg="mod">
          <ac:chgData name="r vini" userId="7f6b39dd11db2ba8" providerId="LiveId" clId="{CB279925-9B27-44DA-8D2A-A4C51FE948F8}" dt="2025-07-08T11:42:15.284" v="60" actId="27636"/>
          <ac:spMkLst>
            <pc:docMk/>
            <pc:sldMk cId="503877523" sldId="257"/>
            <ac:spMk id="2" creationId="{A289D2AA-4DEE-CE2F-CCC4-3DAAD02B37D6}"/>
          </ac:spMkLst>
        </pc:spChg>
        <pc:spChg chg="mod">
          <ac:chgData name="r vini" userId="7f6b39dd11db2ba8" providerId="LiveId" clId="{CB279925-9B27-44DA-8D2A-A4C51FE948F8}" dt="2025-07-08T11:37:58.240" v="33" actId="207"/>
          <ac:spMkLst>
            <pc:docMk/>
            <pc:sldMk cId="503877523" sldId="257"/>
            <ac:spMk id="3" creationId="{55E57EA4-1E8E-F32D-719C-4100F7379DAD}"/>
          </ac:spMkLst>
        </pc:spChg>
      </pc:sldChg>
      <pc:sldChg chg="modSp mod">
        <pc:chgData name="r vini" userId="7f6b39dd11db2ba8" providerId="LiveId" clId="{CB279925-9B27-44DA-8D2A-A4C51FE948F8}" dt="2025-07-08T11:42:37.343" v="64" actId="14100"/>
        <pc:sldMkLst>
          <pc:docMk/>
          <pc:sldMk cId="634810075" sldId="258"/>
        </pc:sldMkLst>
        <pc:spChg chg="mod">
          <ac:chgData name="r vini" userId="7f6b39dd11db2ba8" providerId="LiveId" clId="{CB279925-9B27-44DA-8D2A-A4C51FE948F8}" dt="2025-07-08T11:42:37.343" v="64" actId="14100"/>
          <ac:spMkLst>
            <pc:docMk/>
            <pc:sldMk cId="634810075" sldId="258"/>
            <ac:spMk id="2" creationId="{A9ECEE97-10D9-5A9E-3E4E-45586579CAAD}"/>
          </ac:spMkLst>
        </pc:spChg>
        <pc:spChg chg="mod">
          <ac:chgData name="r vini" userId="7f6b39dd11db2ba8" providerId="LiveId" clId="{CB279925-9B27-44DA-8D2A-A4C51FE948F8}" dt="2025-07-08T11:38:09.913" v="35" actId="207"/>
          <ac:spMkLst>
            <pc:docMk/>
            <pc:sldMk cId="634810075" sldId="258"/>
            <ac:spMk id="3" creationId="{0610B952-1076-197B-AEAE-950CB365C020}"/>
          </ac:spMkLst>
        </pc:spChg>
      </pc:sldChg>
      <pc:sldChg chg="modSp mod">
        <pc:chgData name="r vini" userId="7f6b39dd11db2ba8" providerId="LiveId" clId="{CB279925-9B27-44DA-8D2A-A4C51FE948F8}" dt="2025-07-08T11:43:43.179" v="76" actId="14100"/>
        <pc:sldMkLst>
          <pc:docMk/>
          <pc:sldMk cId="681032641" sldId="259"/>
        </pc:sldMkLst>
        <pc:spChg chg="mod">
          <ac:chgData name="r vini" userId="7f6b39dd11db2ba8" providerId="LiveId" clId="{CB279925-9B27-44DA-8D2A-A4C51FE948F8}" dt="2025-07-08T11:43:43.179" v="76" actId="14100"/>
          <ac:spMkLst>
            <pc:docMk/>
            <pc:sldMk cId="681032641" sldId="259"/>
            <ac:spMk id="2" creationId="{EE7C6FF9-91B7-98CB-3EF8-9247E0D5179E}"/>
          </ac:spMkLst>
        </pc:spChg>
        <pc:spChg chg="mod">
          <ac:chgData name="r vini" userId="7f6b39dd11db2ba8" providerId="LiveId" clId="{CB279925-9B27-44DA-8D2A-A4C51FE948F8}" dt="2025-07-08T11:38:42.820" v="38" actId="207"/>
          <ac:spMkLst>
            <pc:docMk/>
            <pc:sldMk cId="681032641" sldId="259"/>
            <ac:spMk id="3" creationId="{DE1C789E-F90E-0190-CAFE-87B1ED36E1A7}"/>
          </ac:spMkLst>
        </pc:spChg>
      </pc:sldChg>
      <pc:sldChg chg="modSp mod">
        <pc:chgData name="r vini" userId="7f6b39dd11db2ba8" providerId="LiveId" clId="{CB279925-9B27-44DA-8D2A-A4C51FE948F8}" dt="2025-07-08T11:44:17.956" v="84" actId="14100"/>
        <pc:sldMkLst>
          <pc:docMk/>
          <pc:sldMk cId="3670543673" sldId="260"/>
        </pc:sldMkLst>
        <pc:spChg chg="mod">
          <ac:chgData name="r vini" userId="7f6b39dd11db2ba8" providerId="LiveId" clId="{CB279925-9B27-44DA-8D2A-A4C51FE948F8}" dt="2025-07-08T11:44:17.956" v="84" actId="14100"/>
          <ac:spMkLst>
            <pc:docMk/>
            <pc:sldMk cId="3670543673" sldId="260"/>
            <ac:spMk id="2" creationId="{8338BCBD-BBDC-D6D2-E300-1577F1B346AB}"/>
          </ac:spMkLst>
        </pc:spChg>
        <pc:spChg chg="mod">
          <ac:chgData name="r vini" userId="7f6b39dd11db2ba8" providerId="LiveId" clId="{CB279925-9B27-44DA-8D2A-A4C51FE948F8}" dt="2025-07-08T11:35:07.939" v="10"/>
          <ac:spMkLst>
            <pc:docMk/>
            <pc:sldMk cId="3670543673" sldId="260"/>
            <ac:spMk id="3" creationId="{E27CB976-9C7F-1C03-4C29-6520742BEC34}"/>
          </ac:spMkLst>
        </pc:spChg>
      </pc:sldChg>
      <pc:sldChg chg="modSp mod">
        <pc:chgData name="r vini" userId="7f6b39dd11db2ba8" providerId="LiveId" clId="{CB279925-9B27-44DA-8D2A-A4C51FE948F8}" dt="2025-07-08T11:43:55.776" v="80" actId="27636"/>
        <pc:sldMkLst>
          <pc:docMk/>
          <pc:sldMk cId="1020275536" sldId="261"/>
        </pc:sldMkLst>
        <pc:spChg chg="mod">
          <ac:chgData name="r vini" userId="7f6b39dd11db2ba8" providerId="LiveId" clId="{CB279925-9B27-44DA-8D2A-A4C51FE948F8}" dt="2025-07-08T11:43:55.776" v="80" actId="27636"/>
          <ac:spMkLst>
            <pc:docMk/>
            <pc:sldMk cId="1020275536" sldId="261"/>
            <ac:spMk id="2" creationId="{A800F7BD-79E5-F06D-11B2-B353F3FCBC1C}"/>
          </ac:spMkLst>
        </pc:spChg>
        <pc:spChg chg="mod">
          <ac:chgData name="r vini" userId="7f6b39dd11db2ba8" providerId="LiveId" clId="{CB279925-9B27-44DA-8D2A-A4C51FE948F8}" dt="2025-07-08T11:38:54.314" v="39" actId="207"/>
          <ac:spMkLst>
            <pc:docMk/>
            <pc:sldMk cId="1020275536" sldId="261"/>
            <ac:spMk id="6" creationId="{320B4373-BE2E-57A2-8883-2EF47A5FAE29}"/>
          </ac:spMkLst>
        </pc:spChg>
      </pc:sldChg>
      <pc:sldChg chg="modSp mod">
        <pc:chgData name="r vini" userId="7f6b39dd11db2ba8" providerId="LiveId" clId="{CB279925-9B27-44DA-8D2A-A4C51FE948F8}" dt="2025-07-08T11:43:50.977" v="78" actId="27636"/>
        <pc:sldMkLst>
          <pc:docMk/>
          <pc:sldMk cId="3845217938" sldId="262"/>
        </pc:sldMkLst>
        <pc:spChg chg="mod">
          <ac:chgData name="r vini" userId="7f6b39dd11db2ba8" providerId="LiveId" clId="{CB279925-9B27-44DA-8D2A-A4C51FE948F8}" dt="2025-07-08T11:43:50.977" v="78" actId="27636"/>
          <ac:spMkLst>
            <pc:docMk/>
            <pc:sldMk cId="3845217938" sldId="262"/>
            <ac:spMk id="2" creationId="{62F878D9-CF19-6F14-9A35-1B25D77B0788}"/>
          </ac:spMkLst>
        </pc:spChg>
        <pc:spChg chg="mod">
          <ac:chgData name="r vini" userId="7f6b39dd11db2ba8" providerId="LiveId" clId="{CB279925-9B27-44DA-8D2A-A4C51FE948F8}" dt="2025-07-08T11:37:18.203" v="30" actId="207"/>
          <ac:spMkLst>
            <pc:docMk/>
            <pc:sldMk cId="3845217938" sldId="262"/>
            <ac:spMk id="4" creationId="{F5DF731C-8034-0482-464D-2BC4B307C9C4}"/>
          </ac:spMkLst>
        </pc:spChg>
      </pc:sldChg>
      <pc:sldChg chg="modSp mod">
        <pc:chgData name="r vini" userId="7f6b39dd11db2ba8" providerId="LiveId" clId="{CB279925-9B27-44DA-8D2A-A4C51FE948F8}" dt="2025-07-08T11:43:38.403" v="75" actId="27636"/>
        <pc:sldMkLst>
          <pc:docMk/>
          <pc:sldMk cId="1644387250" sldId="263"/>
        </pc:sldMkLst>
        <pc:spChg chg="mod">
          <ac:chgData name="r vini" userId="7f6b39dd11db2ba8" providerId="LiveId" clId="{CB279925-9B27-44DA-8D2A-A4C51FE948F8}" dt="2025-07-08T11:43:38.403" v="75" actId="27636"/>
          <ac:spMkLst>
            <pc:docMk/>
            <pc:sldMk cId="1644387250" sldId="263"/>
            <ac:spMk id="2" creationId="{96D59452-3E7C-3079-C756-88B18E897F5B}"/>
          </ac:spMkLst>
        </pc:spChg>
        <pc:spChg chg="mod">
          <ac:chgData name="r vini" userId="7f6b39dd11db2ba8" providerId="LiveId" clId="{CB279925-9B27-44DA-8D2A-A4C51FE948F8}" dt="2025-07-08T11:37:31.966" v="31" actId="207"/>
          <ac:spMkLst>
            <pc:docMk/>
            <pc:sldMk cId="1644387250" sldId="263"/>
            <ac:spMk id="4" creationId="{C6BDD429-CEDC-86F1-556F-4E766B8A6915}"/>
          </ac:spMkLst>
        </pc:spChg>
      </pc:sldChg>
      <pc:sldChg chg="modSp mod">
        <pc:chgData name="r vini" userId="7f6b39dd11db2ba8" providerId="LiveId" clId="{CB279925-9B27-44DA-8D2A-A4C51FE948F8}" dt="2025-07-08T11:43:32.976" v="73" actId="14100"/>
        <pc:sldMkLst>
          <pc:docMk/>
          <pc:sldMk cId="2365270295" sldId="264"/>
        </pc:sldMkLst>
        <pc:spChg chg="mod">
          <ac:chgData name="r vini" userId="7f6b39dd11db2ba8" providerId="LiveId" clId="{CB279925-9B27-44DA-8D2A-A4C51FE948F8}" dt="2025-07-08T11:43:32.976" v="73" actId="14100"/>
          <ac:spMkLst>
            <pc:docMk/>
            <pc:sldMk cId="2365270295" sldId="264"/>
            <ac:spMk id="2" creationId="{BBFB292F-D114-1753-7169-C785F464BF3F}"/>
          </ac:spMkLst>
        </pc:spChg>
        <pc:spChg chg="mod">
          <ac:chgData name="r vini" userId="7f6b39dd11db2ba8" providerId="LiveId" clId="{CB279925-9B27-44DA-8D2A-A4C51FE948F8}" dt="2025-07-08T11:38:23.074" v="36" actId="207"/>
          <ac:spMkLst>
            <pc:docMk/>
            <pc:sldMk cId="2365270295" sldId="264"/>
            <ac:spMk id="3" creationId="{8BDF595C-8EC4-BD96-0C58-F5E741C67346}"/>
          </ac:spMkLst>
        </pc:spChg>
      </pc:sldChg>
      <pc:sldChg chg="modSp mod">
        <pc:chgData name="r vini" userId="7f6b39dd11db2ba8" providerId="LiveId" clId="{CB279925-9B27-44DA-8D2A-A4C51FE948F8}" dt="2025-07-08T11:43:12.757" v="69" actId="14100"/>
        <pc:sldMkLst>
          <pc:docMk/>
          <pc:sldMk cId="2468010420" sldId="265"/>
        </pc:sldMkLst>
        <pc:spChg chg="mod">
          <ac:chgData name="r vini" userId="7f6b39dd11db2ba8" providerId="LiveId" clId="{CB279925-9B27-44DA-8D2A-A4C51FE948F8}" dt="2025-07-08T11:43:12.757" v="69" actId="14100"/>
          <ac:spMkLst>
            <pc:docMk/>
            <pc:sldMk cId="2468010420" sldId="265"/>
            <ac:spMk id="2" creationId="{8B8BC23A-F096-BED3-460C-1039020A64CB}"/>
          </ac:spMkLst>
        </pc:spChg>
        <pc:spChg chg="mod">
          <ac:chgData name="r vini" userId="7f6b39dd11db2ba8" providerId="LiveId" clId="{CB279925-9B27-44DA-8D2A-A4C51FE948F8}" dt="2025-07-08T11:40:22.131" v="42" actId="14100"/>
          <ac:spMkLst>
            <pc:docMk/>
            <pc:sldMk cId="2468010420" sldId="265"/>
            <ac:spMk id="3" creationId="{DAA06BC2-2C54-6A56-5AB4-75153FA824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2AE7-914B-4CC6-AFB1-7B272CC3712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B7B5-41F8-4C64-ABB3-F9F9045E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396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2AE7-914B-4CC6-AFB1-7B272CC3712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B7B5-41F8-4C64-ABB3-F9F9045E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9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2AE7-914B-4CC6-AFB1-7B272CC3712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B7B5-41F8-4C64-ABB3-F9F9045E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91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2AE7-914B-4CC6-AFB1-7B272CC3712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B7B5-41F8-4C64-ABB3-F9F9045E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98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2AE7-914B-4CC6-AFB1-7B272CC3712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B7B5-41F8-4C64-ABB3-F9F9045E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539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2AE7-914B-4CC6-AFB1-7B272CC3712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B7B5-41F8-4C64-ABB3-F9F9045E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95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2AE7-914B-4CC6-AFB1-7B272CC3712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B7B5-41F8-4C64-ABB3-F9F9045E329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8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2AE7-914B-4CC6-AFB1-7B272CC3712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B7B5-41F8-4C64-ABB3-F9F9045E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6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2AE7-914B-4CC6-AFB1-7B272CC3712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B7B5-41F8-4C64-ABB3-F9F9045E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7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2AE7-914B-4CC6-AFB1-7B272CC3712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B7B5-41F8-4C64-ABB3-F9F9045E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84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B6F2AE7-914B-4CC6-AFB1-7B272CC3712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B7B5-41F8-4C64-ABB3-F9F9045E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46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B6F2AE7-914B-4CC6-AFB1-7B272CC3712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888B7B5-41F8-4C64-ABB3-F9F9045E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12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BCBD-BBDC-D6D2-E300-1577F1B34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894" y="1458410"/>
            <a:ext cx="9688010" cy="19705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HR ANALYSIS PROJECT USING TABLEAU</a:t>
            </a:r>
            <a:endParaRPr lang="en-IN" sz="40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CB976-9C7F-1C03-4C29-6520742BE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1529"/>
            <a:ext cx="10668000" cy="1568107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            </a:t>
            </a:r>
            <a:r>
              <a:rPr lang="en-US" b="1" dirty="0"/>
              <a:t>Submitted by </a:t>
            </a:r>
          </a:p>
          <a:p>
            <a:r>
              <a:rPr lang="en-US" dirty="0"/>
              <a:t>                                                                                                                   VINISHA.R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543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C23A-F096-BED3-460C-1039020A6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681013" cy="827969"/>
          </a:xfrm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CONCLUSION &amp; FUTURE SCOPE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06BC2-2C54-6A56-5AB4-75153FA8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4628" y="1319513"/>
            <a:ext cx="9614704" cy="4537275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b="1" dirty="0">
                <a:solidFill>
                  <a:schemeClr val="bg1"/>
                </a:solidFill>
              </a:rPr>
              <a:t>Conclusion:</a:t>
            </a:r>
          </a:p>
          <a:p>
            <a:pPr algn="l"/>
            <a:br>
              <a:rPr lang="en-US" sz="9600" dirty="0">
                <a:solidFill>
                  <a:schemeClr val="bg1"/>
                </a:solidFill>
              </a:rPr>
            </a:br>
            <a:r>
              <a:rPr lang="en-US" sz="9600" dirty="0">
                <a:solidFill>
                  <a:schemeClr val="bg1"/>
                </a:solidFill>
              </a:rPr>
              <a:t>The analysis helps HR teams to focus on critical workforce issues.</a:t>
            </a:r>
          </a:p>
          <a:p>
            <a:pPr algn="l"/>
            <a:br>
              <a:rPr lang="en-US" sz="9600" dirty="0">
                <a:solidFill>
                  <a:schemeClr val="bg1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Future Scope: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9600" dirty="0">
                <a:solidFill>
                  <a:schemeClr val="bg1"/>
                </a:solidFill>
              </a:rPr>
              <a:t>Predictive Analytics for Attrition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9600" dirty="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9600" dirty="0">
                <a:solidFill>
                  <a:schemeClr val="bg1"/>
                </a:solidFill>
              </a:rPr>
              <a:t>Integration with Real-time HR Systems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9600" dirty="0">
                <a:solidFill>
                  <a:schemeClr val="bg1"/>
                </a:solidFill>
              </a:rPr>
              <a:t>Broader Employee Well-being Studies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01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F7BD-79E5-F06D-11B2-B353F3FCB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4460110" cy="63660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ABSTRACT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20B4373-BE2E-57A2-8883-2EF47A5FAE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32492" y="1275747"/>
            <a:ext cx="940023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project analyzes HR data to discover key workforce trends such as attrition, employee satisfaction, and performance using Tableau dashboards.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goal is to assist HR managers in making data-driven decisions for talent management and workforce planning.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Insights gained from the analysis can help improve employee retention, engagement, and overall organizational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7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78D9-CF19-6F14-9A35-1B25D77B0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6381510" cy="682906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PROJECT OVERVIEW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DF731C-8034-0482-464D-2BC4B307C9C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269438" y="1841390"/>
            <a:ext cx="869100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project focuses on analyzing Human Resource (HR) data to study employee demographics, attrition, job roles, and satisfaction levels.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uses Tableau for creating interactive dashboards and visual reports for better understanding of workforce patterns.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analysis helps identify potential problem areas in employee retention and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project aims to support HR departments in making informed, data-backed decisions to improve workforce management.</a:t>
            </a:r>
          </a:p>
        </p:txBody>
      </p:sp>
    </p:spTree>
    <p:extLst>
      <p:ext uri="{BB962C8B-B14F-4D97-AF65-F5344CB8AC3E}">
        <p14:creationId xmlns:p14="http://schemas.microsoft.com/office/powerpoint/2010/main" val="384521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9452-3E7C-3079-C756-88B18E897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6470248" cy="78707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PROBLEM STATEMENT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BDD429-CEDC-86F1-556F-4E766B8A69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34305" y="1567975"/>
            <a:ext cx="1032359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Organizations struggle to retain talented employees due to lack of insights into attrition patterns.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HR teams face challenges in identifying factors affecting employee satisfaction and engagement.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Absence of effective data analysis limits proactive workforce planning and decision-making.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Difficulty in monitoring and improving employee performance across different departments and roles.</a:t>
            </a:r>
          </a:p>
        </p:txBody>
      </p:sp>
    </p:spTree>
    <p:extLst>
      <p:ext uri="{BB962C8B-B14F-4D97-AF65-F5344CB8AC3E}">
        <p14:creationId xmlns:p14="http://schemas.microsoft.com/office/powerpoint/2010/main" val="164438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DC12-6306-1B2E-86B2-B1FAC36C8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870785" cy="81060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OBJECTIVE OF THE PROJECT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DA7A80-1CBD-8873-F053-E6BC02E088E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71520" y="1526805"/>
            <a:ext cx="589776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Analyze employee demographics and job roles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reasons behind employee attrition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Study job satisfaction and performance patterns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Assist HR in strategic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318310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D2AA-4DEE-CE2F-CCC4-3DAAD02B3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6948668" cy="74078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TOOLS &amp; TECHNOLOGIES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57EA4-1E8E-F32D-719C-4100F7379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0997" y="1157469"/>
            <a:ext cx="9144000" cy="3935392"/>
          </a:xfrm>
        </p:spPr>
        <p:txBody>
          <a:bodyPr>
            <a:normAutofit fontScale="92500" lnSpcReduction="10000"/>
          </a:bodyPr>
          <a:lstStyle/>
          <a:p>
            <a:pPr algn="l">
              <a:buNone/>
            </a:pPr>
            <a:endParaRPr lang="en-US" sz="28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Tableau:</a:t>
            </a:r>
            <a:r>
              <a:rPr lang="en-US" sz="2800" dirty="0">
                <a:solidFill>
                  <a:schemeClr val="bg1"/>
                </a:solidFill>
              </a:rPr>
              <a:t> Data Visualization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Excel/CSV:</a:t>
            </a:r>
            <a:r>
              <a:rPr lang="en-US" sz="2800" dirty="0">
                <a:solidFill>
                  <a:schemeClr val="bg1"/>
                </a:solidFill>
              </a:rPr>
              <a:t> Data Source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Python (Optional):</a:t>
            </a:r>
            <a:r>
              <a:rPr lang="en-US" sz="2800" dirty="0">
                <a:solidFill>
                  <a:schemeClr val="bg1"/>
                </a:solidFill>
              </a:rPr>
              <a:t> Data Cleaning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Other Tools:</a:t>
            </a:r>
            <a:r>
              <a:rPr lang="en-US" sz="2800" dirty="0">
                <a:solidFill>
                  <a:schemeClr val="bg1"/>
                </a:solidFill>
              </a:rPr>
              <a:t> MS Excel for preprocessing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87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EE97-10D9-5A9E-3E4E-45586579C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363919" cy="89125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DATA COLLECTION &amp; PREPROCESSING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0B952-1076-197B-AEAE-950CB365C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4699" y="1331089"/>
            <a:ext cx="9144000" cy="5081285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IN" sz="12800" b="1" dirty="0">
                <a:solidFill>
                  <a:schemeClr val="bg1"/>
                </a:solidFill>
              </a:rPr>
              <a:t>Data Collection &amp; Preprocessing</a:t>
            </a:r>
          </a:p>
          <a:p>
            <a:pPr algn="l"/>
            <a:endParaRPr lang="en-IN" sz="12800" b="1" dirty="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12800" dirty="0">
                <a:solidFill>
                  <a:schemeClr val="bg1"/>
                </a:solidFill>
              </a:rPr>
              <a:t>Data collected from internal HR systems / Kaggle datasets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IN" sz="9600" dirty="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12800" dirty="0">
                <a:solidFill>
                  <a:schemeClr val="bg1"/>
                </a:solidFill>
              </a:rPr>
              <a:t>Cleaned missing and duplicate values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IN" sz="12800" dirty="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12800" dirty="0">
                <a:solidFill>
                  <a:schemeClr val="bg1"/>
                </a:solidFill>
              </a:rPr>
              <a:t>Standardized data formats</a:t>
            </a:r>
          </a:p>
          <a:p>
            <a:pPr algn="l"/>
            <a:endParaRPr lang="en-IN" sz="12800" dirty="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12800" dirty="0">
                <a:solidFill>
                  <a:schemeClr val="bg1"/>
                </a:solidFill>
              </a:rPr>
              <a:t>Prepared dataset for Tableau import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1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6FF9-91B7-98CB-3EF8-9247E0D51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8912506" cy="71763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VISUALIZATION &amp; IMPLEMENTATION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C789E-F90E-0190-CAFE-87B1ED36E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8405" y="1355685"/>
            <a:ext cx="9144000" cy="4146630"/>
          </a:xfrm>
        </p:spPr>
        <p:txBody>
          <a:bodyPr>
            <a:normAutofit fontScale="77500" lnSpcReduction="20000"/>
          </a:bodyPr>
          <a:lstStyle/>
          <a:p>
            <a:pPr algn="l">
              <a:buNone/>
            </a:pPr>
            <a:r>
              <a:rPr lang="en-US" sz="3000" b="1" dirty="0">
                <a:solidFill>
                  <a:schemeClr val="bg1"/>
                </a:solidFill>
              </a:rPr>
              <a:t>Key Tableau Dashboards:</a:t>
            </a:r>
          </a:p>
          <a:p>
            <a:pPr algn="l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</a:rPr>
              <a:t>Attrition Rate Analysis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</a:rPr>
              <a:t>Department-wise Performance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</a:rPr>
              <a:t>Age &amp; Experience Distribution</a:t>
            </a:r>
          </a:p>
          <a:p>
            <a:pPr algn="l"/>
            <a:endParaRPr lang="en-US" sz="3000" dirty="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</a:rPr>
              <a:t>Job Satisfaction Levels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1"/>
                </a:solidFill>
              </a:rPr>
              <a:t>Implemented Filters &amp; Interactive Charts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03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292F-D114-1753-7169-C785F464B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521124" cy="78707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RESULTS &amp; INSIGHTS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F595C-8EC4-BD96-0C58-F5E741C67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3367" y="1192193"/>
            <a:ext cx="9144000" cy="420161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Results &amp; Insights</a:t>
            </a:r>
          </a:p>
          <a:p>
            <a:pPr algn="l"/>
            <a:endParaRPr lang="en-US" sz="2800" b="1" dirty="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Identified high attrition among certain job roles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Detected performance gaps in specific departments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Revealed trends in job satisfaction and tenure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Provided actionable HR recommendations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2702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</TotalTime>
  <Words>375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Gill Sans MT</vt:lpstr>
      <vt:lpstr>Wingdings</vt:lpstr>
      <vt:lpstr>Parcel</vt:lpstr>
      <vt:lpstr>HR ANALYSIS PROJECT USING TABLEAU</vt:lpstr>
      <vt:lpstr>ABSTRACT</vt:lpstr>
      <vt:lpstr>PROJECT OVERVIEW</vt:lpstr>
      <vt:lpstr>PROBLEM STATEMENT</vt:lpstr>
      <vt:lpstr>OBJECTIVE OF THE PROJECT</vt:lpstr>
      <vt:lpstr>TOOLS &amp; TECHNOLOGIES</vt:lpstr>
      <vt:lpstr>DATA COLLECTION &amp; PREPROCESSING</vt:lpstr>
      <vt:lpstr>VISUALIZATION &amp; IMPLEMENTATION</vt:lpstr>
      <vt:lpstr>RESULTS &amp; INSIGHTS</vt:lpstr>
      <vt:lpstr>CONCLUSION &amp;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 vini</dc:creator>
  <cp:lastModifiedBy>r vini</cp:lastModifiedBy>
  <cp:revision>1</cp:revision>
  <dcterms:created xsi:type="dcterms:W3CDTF">2025-07-08T11:33:45Z</dcterms:created>
  <dcterms:modified xsi:type="dcterms:W3CDTF">2025-07-08T11:44:38Z</dcterms:modified>
</cp:coreProperties>
</file>