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3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vini" userId="7f6b39dd11db2ba8" providerId="LiveId" clId="{8AF297C0-106D-4623-8B17-8F641B33E5F1}"/>
    <pc:docChg chg="modSld">
      <pc:chgData name="r vini" userId="7f6b39dd11db2ba8" providerId="LiveId" clId="{8AF297C0-106D-4623-8B17-8F641B33E5F1}" dt="2025-07-06T10:03:17.422" v="93" actId="207"/>
      <pc:docMkLst>
        <pc:docMk/>
      </pc:docMkLst>
      <pc:sldChg chg="addSp modSp mod">
        <pc:chgData name="r vini" userId="7f6b39dd11db2ba8" providerId="LiveId" clId="{8AF297C0-106D-4623-8B17-8F641B33E5F1}" dt="2025-07-06T10:03:17.422" v="93" actId="207"/>
        <pc:sldMkLst>
          <pc:docMk/>
          <pc:sldMk cId="3338872246" sldId="256"/>
        </pc:sldMkLst>
        <pc:picChg chg="add mod">
          <ac:chgData name="r vini" userId="7f6b39dd11db2ba8" providerId="LiveId" clId="{8AF297C0-106D-4623-8B17-8F641B33E5F1}" dt="2025-07-06T10:03:17.422" v="93" actId="207"/>
          <ac:picMkLst>
            <pc:docMk/>
            <pc:sldMk cId="3338872246" sldId="256"/>
            <ac:picMk id="5" creationId="{BFCAB1F3-C07B-F1C6-4D13-FA61AF684A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0E9C-DBB9-048B-FC90-2234164E9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3FF5D-5331-BC3B-2EC8-7FF5FB3E8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67DC-441B-F23B-9393-F60FB16A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5D0F5-0EC7-C232-E8A4-01EA0F9E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36E5-8B6D-81F6-9BA7-87C8DA4E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89AA-DA7C-8201-1A3B-1D925DB8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BC732-F5BE-96AE-5D53-C830A7E80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598E-11B3-4F93-CA5B-7DA5B003C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E637B-2FB4-CED9-C1E0-11CF1017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D7FB-A13E-BA4D-1CD9-9AE113C1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61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9A7078-68B9-1F53-19D7-424803D6B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A6994-BDD3-E1CB-E8AC-D1EDA47C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BAE6-5DF6-0EFD-DAFB-A2DA6D43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26D8-B090-6080-E5C8-F7CF3AFA1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5A50-C80F-FEDA-66DC-674C2957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07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BB56-27A9-86A1-BC99-5C8BC3B9E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06EC-F60C-DF77-B0F9-0E5FDE5ED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37512-0ECA-CFB4-6AF7-D25D9DF9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E403-7A9D-6CC0-AC63-D6EB2ACD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40E50-F77C-7453-5228-636C5048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6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CC67-E999-4E1E-0BEB-FD6EC2BE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476B6-1F85-96FF-660A-093A7B1A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03FF-8369-FE69-2764-789F8C9C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8111-9678-B938-A03C-3BCC9D3A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254E-E533-63AA-FC11-181971FC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52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1679-BC75-7CDE-DD1A-D53B44CA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B450-0AB2-0BFC-AA25-A4B204530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6B2D4-EED1-1685-B5E3-329A999DC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81FA-9027-29D7-6A7B-364C2A51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B7E6-B230-8B1E-5D95-3B717596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82410-A66F-D745-9481-38EB76EC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81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4337-8B12-596F-92E1-A9B5978D8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88059-5D40-4708-F1FC-8CC45B852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B2BE-8BB7-C788-57F3-28AC059A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F1AF8-8182-2D98-C8F7-BD7D02D84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35188-8FC5-5521-4231-3558B267D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16F8AA-BE42-BF76-8F98-9D9455BB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66EBC-F6E7-9901-B786-3FCEEA4E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0A951-7AC0-D8D9-C250-38AD2BD1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5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E96-904C-AABE-8E99-5D02D44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34C08-61B6-68B6-CC34-9F3D4E16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82B20-F1F4-CDFB-72FD-3AF75996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B1498-29B7-CCBB-986E-4478378F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7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BEE37-959C-5137-1251-05151C1B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D5557-79FD-8F28-750D-D73B5F41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2AF35-5E3D-AFB2-F422-D0BA297F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6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C8A5-E8AF-7C5E-8551-FDF2FD2C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9AB0-473E-343C-8688-4546D141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FC819-5CF2-06F1-FAF8-613B22CD8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0D34-AF22-DE42-A5A3-AC360937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5D730-7EE2-F109-9A65-87F7148F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29038-A2DA-4655-87BA-A903EA56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37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948C-E150-F42C-225B-EB5378E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1FDDE-D3FA-A5A7-DAB7-749FF5C81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968-5C35-7708-AA62-E12684B8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920AC-A16D-BCDD-1634-010C1E67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C71F0-7DFD-EAD7-5E0C-E7835206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CB226-4255-788A-9659-645D9669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089F0-8B82-930F-693C-DDE43DAB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92584-94AE-6F20-B8D8-EAA8CBFD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743F6-B7A1-3705-B0BE-E3A68CF42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D9A2F-EA8D-4FDD-A2A2-F23E42F60123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58BA0-BAD7-AA99-8D81-34BC37649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63D62-B420-D742-FB4E-50C9D1EB9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CD932-D7F0-4A18-9738-B17C82C277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7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8658-5274-E023-CC13-C1DDB22F2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F867A-D754-F30B-4A4D-35FAF43EFB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AB1F3-C07B-F1C6-4D13-FA61AF68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000">
                <a:srgbClr val="2F5597"/>
              </a:gs>
              <a:gs pos="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</p:spTree>
    <p:extLst>
      <p:ext uri="{BB962C8B-B14F-4D97-AF65-F5344CB8AC3E}">
        <p14:creationId xmlns:p14="http://schemas.microsoft.com/office/powerpoint/2010/main" val="333887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vinisha vini</dc:creator>
  <cp:lastModifiedBy>r vini</cp:lastModifiedBy>
  <cp:revision>1</cp:revision>
  <dcterms:created xsi:type="dcterms:W3CDTF">2025-07-05T18:00:03Z</dcterms:created>
  <dcterms:modified xsi:type="dcterms:W3CDTF">2025-07-06T11:00:14Z</dcterms:modified>
</cp:coreProperties>
</file>