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B71EE-A8BD-4B1F-8276-A597229229C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F577-8332-4C58-BDF4-391C5D1782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6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DF577-8332-4C58-BDF4-391C5D1782F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02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8940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4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03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4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63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3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3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6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4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4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97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60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7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ED85-7A27-4DF2-A4F8-212E2CE09FC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F787069-A59F-4B97-ADAC-94290A560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8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44AD-2FC0-762B-2C00-3180E3A5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573" y="1385962"/>
            <a:ext cx="8331414" cy="1646302"/>
          </a:xfrm>
        </p:spPr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PIZZA SALES PORTFOLIO PROJECT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A7D68-B0D0-655F-A9FE-8DBCDBF9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7851495" cy="2133599"/>
          </a:xfrm>
        </p:spPr>
        <p:txBody>
          <a:bodyPr>
            <a:normAutofit fontScale="25000" lnSpcReduction="2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                                                                                                                                </a:t>
            </a:r>
          </a:p>
          <a:p>
            <a:endParaRPr lang="en-US" sz="1800" b="1" dirty="0">
              <a:latin typeface="Century Gothic" panose="020B0502020202020204" pitchFamily="34" charset="0"/>
            </a:endParaRPr>
          </a:p>
          <a:p>
            <a:endParaRPr lang="en-US" sz="1800" b="1" dirty="0">
              <a:latin typeface="Century Gothic" panose="020B0502020202020204" pitchFamily="34" charset="0"/>
            </a:endParaRPr>
          </a:p>
          <a:p>
            <a:endParaRPr lang="en-US" sz="1800" b="1" dirty="0">
              <a:latin typeface="Century Gothic" panose="020B0502020202020204" pitchFamily="34" charset="0"/>
            </a:endParaRPr>
          </a:p>
          <a:p>
            <a:r>
              <a:rPr lang="en-US" sz="3500" b="1" dirty="0">
                <a:latin typeface="Century Gothic" panose="020B0502020202020204" pitchFamily="34" charset="0"/>
              </a:rPr>
              <a:t>                                                                                                                                           </a:t>
            </a:r>
            <a:r>
              <a:rPr lang="en-US" sz="5000" b="1" dirty="0">
                <a:latin typeface="Century Gothic" panose="020B0502020202020204" pitchFamily="34" charset="0"/>
              </a:rPr>
              <a:t>  </a:t>
            </a:r>
            <a:r>
              <a:rPr lang="en-US" sz="9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Submitted by  </a:t>
            </a:r>
            <a:endParaRPr lang="en-US" sz="50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n-US" sz="25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n-US" sz="3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R.VINISHA</a:t>
            </a:r>
          </a:p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  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b="1" dirty="0">
              <a:latin typeface="Century Gothic" panose="020B0502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2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7592-598D-55B5-4519-573655EAB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9200" y="-185576"/>
            <a:ext cx="9144000" cy="9147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CONCLUSION AND FUTURE SCOPE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D3622-5548-45B9-589B-E9CCF596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6906" y="983848"/>
            <a:ext cx="9144000" cy="469932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Conclusion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SQL &amp; Excel helped analyze pizza sales easily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Identified top pizzas, best sales time, and monthly trends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Useful for making better business decisions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Future Scope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Add customer feedback analysis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Predict future sales using machine learning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Automate daily/weekly sales reports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07D2-FA41-8E4B-3125-B043AA90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355" y="89323"/>
            <a:ext cx="2558005" cy="5675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                                                                  ABSTRACT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36426-6A2B-3590-5135-E8976CC3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546" y="949124"/>
            <a:ext cx="9547185" cy="5428527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This project analyzes pizza sales data using SQL and Excel.</a:t>
            </a:r>
            <a:br>
              <a:rPr lang="en-US" sz="2400" b="1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Data cleaning with SQL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Sales analysis using Excel charts and Pivot Tables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Identifying top-selling pizzas, best sales times, and monthly trends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The project helps improve business decisions through data-driven insights.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5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8A83-EAC9-F7E4-8C79-74C407E8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367" y="-164085"/>
            <a:ext cx="4849792" cy="99542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PROJECT OVERVIEW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9F7FF1-FBA7-436B-7B10-B1B48EF230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55180" y="2554755"/>
            <a:ext cx="944494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29AB2-360F-BBC3-6EC0-0DF7263FE9D4}"/>
              </a:ext>
            </a:extLst>
          </p:cNvPr>
          <p:cNvSpPr txBox="1"/>
          <p:nvPr/>
        </p:nvSpPr>
        <p:spPr>
          <a:xfrm>
            <a:off x="1655180" y="1031035"/>
            <a:ext cx="888164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b="1" dirty="0"/>
              <a:t>Tools used:</a:t>
            </a:r>
          </a:p>
          <a:p>
            <a:pPr algn="just">
              <a:buNone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SQL – for data cleaning, querying, and aggregation                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 Excel – for creating pivot tables, charts, and dashboards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r>
              <a:rPr lang="en-US" sz="2000" dirty="0"/>
              <a:t>Key Focus Area:</a:t>
            </a:r>
          </a:p>
          <a:p>
            <a:pPr algn="just">
              <a:buNone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Track total revenue and sales volume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Identify top-selling pizzas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Analyze sales by date, time, and category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Understand seasonal/monthly trends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/>
              <a:t>Recommend improvements based on insights</a:t>
            </a:r>
          </a:p>
        </p:txBody>
      </p:sp>
    </p:spTree>
    <p:extLst>
      <p:ext uri="{BB962C8B-B14F-4D97-AF65-F5344CB8AC3E}">
        <p14:creationId xmlns:p14="http://schemas.microsoft.com/office/powerpoint/2010/main" val="200700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C344-D41B-7AF4-3095-11AA8F6C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29" y="-359197"/>
            <a:ext cx="5061995" cy="109997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PROBLEM STATEMENT </a:t>
            </a:r>
            <a:endParaRPr lang="en-IN" sz="28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BBFC6-6CE5-1747-119E-13A492786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1" y="1025805"/>
            <a:ext cx="7620001" cy="408875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Difficulty identifying which pizzas are most and least popular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 clear understanding of peak sales hours or best-performing days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Lack of insights into monthly or seasonal sales trends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Inventory and marketing decisions are made without supporting data</a:t>
            </a: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27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30AD-1A5F-E4CA-E7C3-CE4929DE4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96" y="-417069"/>
            <a:ext cx="6068992" cy="11462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OBJECTIVE OF THE PROJECT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84F01-3D4D-4555-8917-A0BC3C5B7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029" y="1153127"/>
            <a:ext cx="10008244" cy="432025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To analyze pizza sales data using SQL and Excel in order to:</a:t>
            </a:r>
          </a:p>
          <a:p>
            <a:pPr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Identify top-selling pizzas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Track total revenue and order quantity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Discover peak sales hours and best-selling days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Understand monthly and seasonal sales trends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Help improve business decisions through data insights</a:t>
            </a:r>
          </a:p>
          <a:p>
            <a:pPr algn="just"/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3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BEA70-67D4-DD92-ACF1-8E29D6252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6456" y="-128094"/>
            <a:ext cx="6717175" cy="9267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TOOLS AND TECHNOLOGIES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D176B0-4AAD-B68F-9800-472424C16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485" y="1226916"/>
            <a:ext cx="8920223" cy="3845689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 Microsoft Excel – Data cleaning, pivot tables, charts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SQL (MySQL/SQL Server) – Data querying, joins, aggregations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Power Point – Project Presentation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chemeClr val="tx1"/>
                </a:solidFill>
              </a:rPr>
              <a:t>Github</a:t>
            </a:r>
            <a:r>
              <a:rPr lang="en-IN" sz="2000" dirty="0">
                <a:solidFill>
                  <a:schemeClr val="tx1"/>
                </a:solidFill>
              </a:rPr>
              <a:t> – Portfolio Optional</a:t>
            </a:r>
          </a:p>
          <a:p>
            <a:pPr algn="just"/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3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3963-528D-1E9A-C481-EE5074F4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32" y="0"/>
            <a:ext cx="7789762" cy="73183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DATA COLLECTION AND PREPROCESSING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330C9D-50F9-9D7B-591B-5CA7E3FED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410" y="1054743"/>
            <a:ext cx="8461094" cy="474851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None/>
            </a:pPr>
            <a:r>
              <a:rPr lang="en-IN" sz="2400" b="1" dirty="0">
                <a:solidFill>
                  <a:schemeClr val="tx1"/>
                </a:solidFill>
              </a:rPr>
              <a:t>Data Source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[Pizza Sales Dataset from Kaggle / Company Database]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- Format: CSV / Excel / SQL Table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- Tools Used: Excel &amp; SQL</a:t>
            </a:r>
          </a:p>
          <a:p>
            <a:pPr algn="l">
              <a:lnSpc>
                <a:spcPct val="150000"/>
              </a:lnSpc>
              <a:buNone/>
            </a:pP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1"/>
                </a:solidFill>
              </a:rPr>
              <a:t>Preprocessing Steps: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Removed duplicates and null values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Standardized date and time </a:t>
            </a:r>
            <a:r>
              <a:rPr lang="en-IN" sz="2400" dirty="0" err="1">
                <a:solidFill>
                  <a:schemeClr val="tx1"/>
                </a:solidFill>
              </a:rPr>
              <a:t>formate</a:t>
            </a:r>
            <a:endParaRPr lang="en-IN" sz="24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Cleaned inconsistent text entries (e.g., pizza names)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Converted data types (e.g., text to date or numeric)</a:t>
            </a:r>
          </a:p>
        </p:txBody>
      </p:sp>
    </p:spTree>
    <p:extLst>
      <p:ext uri="{BB962C8B-B14F-4D97-AF65-F5344CB8AC3E}">
        <p14:creationId xmlns:p14="http://schemas.microsoft.com/office/powerpoint/2010/main" val="44643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95A2-CFE7-05AF-8047-B0CDFA232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2987" y="-1655560"/>
            <a:ext cx="9410217" cy="2387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VISUALIZATION AND IMPLEMENTATION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C9558-8078-2687-8709-21C73CBD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3595" y="1009891"/>
            <a:ext cx="6543554" cy="4838217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Visualization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Tools Excel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Charts: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Bar Chart – Top Pizzas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Line Chart – Monthly Sales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Column Chart – Peak Hours</a:t>
            </a:r>
          </a:p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Implementation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Import Data → SQL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Clean Data → SQL Queries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Analyze Data → Excel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A3E9-6673-6C52-7A5B-F342C1AD5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8263" y="-509476"/>
            <a:ext cx="6339068" cy="12041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RESULTS AND INSIGHTS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76E6B-3568-FFC4-B21B-E7C3AEF90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55447" y="1040979"/>
            <a:ext cx="65551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Best-Selling Pizza: XYZ Pizza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Highest Sales Month: June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Peak Sales Time: 7 PM – 9 PM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Most Profitable Category: Classic Pizzas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Sales increase during weekends</a:t>
            </a:r>
          </a:p>
        </p:txBody>
      </p:sp>
    </p:spTree>
    <p:extLst>
      <p:ext uri="{BB962C8B-B14F-4D97-AF65-F5344CB8AC3E}">
        <p14:creationId xmlns:p14="http://schemas.microsoft.com/office/powerpoint/2010/main" val="873493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442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Calibri</vt:lpstr>
      <vt:lpstr>Calibri (body)</vt:lpstr>
      <vt:lpstr>Calibri body</vt:lpstr>
      <vt:lpstr>Century Gothic</vt:lpstr>
      <vt:lpstr>Trebuchet MS</vt:lpstr>
      <vt:lpstr>Wingdings</vt:lpstr>
      <vt:lpstr>Wingdings 3</vt:lpstr>
      <vt:lpstr>Facet</vt:lpstr>
      <vt:lpstr>PIZZA SALES PORTFOLIO PROJECT</vt:lpstr>
      <vt:lpstr>                                                                         ABSTRACT</vt:lpstr>
      <vt:lpstr>PROJECT OVERVIEW</vt:lpstr>
      <vt:lpstr>PROBLEM STATEMENT </vt:lpstr>
      <vt:lpstr>OBJECTIVE OF THE PROJECT</vt:lpstr>
      <vt:lpstr>TOOLS AND TECHNOLOGIES</vt:lpstr>
      <vt:lpstr>DATA COLLECTION AND PREPROCESSING</vt:lpstr>
      <vt:lpstr>VISUALIZATION AND IMPLEMENTATION</vt:lpstr>
      <vt:lpstr>RESULTS AND INSIGHTS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vinisha vini</dc:creator>
  <cp:lastModifiedBy>r vini</cp:lastModifiedBy>
  <cp:revision>1</cp:revision>
  <dcterms:created xsi:type="dcterms:W3CDTF">2025-07-08T08:14:19Z</dcterms:created>
  <dcterms:modified xsi:type="dcterms:W3CDTF">2025-07-08T09:49:10Z</dcterms:modified>
</cp:coreProperties>
</file>