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panose="02000000000000000000" pitchFamily="2" charset="0"/>
      <p:bold r:id="rId17"/>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c:style val="2"/>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overlay val="0"/>
      <c:spPr>
        <a:noFill/>
        <a:ln>
          <a:noFill/>
        </a:ln>
      </c:spPr>
    </c:title>
    <c:autoTitleDeleted val="0"/>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108-304C-A605-CF728955114B}"/>
            </c:ext>
          </c:extLst>
        </c:ser>
        <c:ser>
          <c:idx val="1"/>
          <c:order val="1"/>
          <c:tx>
            <c:strRef>
              <c:f>Sheet1!$C$2:$C$3</c:f>
              <c:strCache>
                <c:ptCount val="1"/>
                <c:pt idx="0">
                  <c:v>Performance Level </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D108-304C-A605-CF728955114B}"/>
            </c:ext>
          </c:extLst>
        </c:ser>
        <c:ser>
          <c:idx val="2"/>
          <c:order val="2"/>
          <c:tx>
            <c:strRef>
              <c:f>Sheet1!$D$2:$D$3</c:f>
              <c:strCache>
                <c:ptCount val="1"/>
                <c:pt idx="0">
                  <c:v>Performance Level </c:v>
                </c:pt>
              </c:strCache>
            </c:strRef>
          </c:tx>
          <c:spPr>
            <a:solidFill>
              <a:schemeClr val="accent3"/>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D108-304C-A605-CF728955114B}"/>
            </c:ext>
          </c:extLst>
        </c:ser>
        <c:ser>
          <c:idx val="3"/>
          <c:order val="3"/>
          <c:tx>
            <c:strRef>
              <c:f>Sheet1!$E$2:$E$3</c:f>
              <c:strCache>
                <c:ptCount val="1"/>
                <c:pt idx="0">
                  <c:v>Performance Level </c:v>
                </c:pt>
              </c:strCache>
            </c:strRef>
          </c:tx>
          <c:spPr>
            <a:solidFill>
              <a:schemeClr val="accent4"/>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D108-304C-A605-CF728955114B}"/>
            </c:ext>
          </c:extLst>
        </c:ser>
        <c:ser>
          <c:idx val="4"/>
          <c:order val="4"/>
          <c:tx>
            <c:strRef>
              <c:f>Sheet1!$F$2:$F$3</c:f>
              <c:strCache>
                <c:ptCount val="1"/>
                <c:pt idx="0">
                  <c:v>Performance Level </c:v>
                </c:pt>
              </c:strCache>
            </c:strRef>
          </c:tx>
          <c:spPr>
            <a:solidFill>
              <a:schemeClr val="accent5"/>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D108-304C-A605-CF728955114B}"/>
            </c:ext>
          </c:extLst>
        </c:ser>
        <c:dLbls>
          <c:showLegendKey val="0"/>
          <c:showVal val="1"/>
          <c:showCatName val="0"/>
          <c:showSerName val="0"/>
          <c:showPercent val="0"/>
          <c:showBubbleSize val="0"/>
        </c:dLbls>
        <c:gapWidth val="219"/>
        <c:overlap val="-27"/>
        <c:axId val="116715610"/>
        <c:axId val="190504251"/>
      </c:barChart>
      <c:catAx>
        <c:axId val="116715610"/>
        <c:scaling>
          <c:orientation val="minMax"/>
        </c:scaling>
        <c:delete val="0"/>
        <c:axPos val="b"/>
        <c:numFmt formatCode="General" sourceLinked="0"/>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endParaRPr lang="en-US"/>
          </a:p>
        </c:txPr>
        <c:crossAx val="190504251"/>
        <c:crosses val="autoZero"/>
        <c:auto val="1"/>
        <c:lblAlgn val="ctr"/>
        <c:lblOffset val="100"/>
        <c:noMultiLvlLbl val="1"/>
      </c:catAx>
      <c:valAx>
        <c:axId val="190504251"/>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endParaRPr lang="en-US"/>
          </a:p>
        </c:txPr>
        <c:crossAx val="116715610"/>
        <c:crosses val="autoZero"/>
        <c:crossBetween val="between"/>
        <c:majorUnit val="500"/>
      </c:valAx>
      <c:spPr>
        <a:noFill/>
        <a:ln>
          <a:noFill/>
        </a:ln>
      </c:spPr>
    </c:plotArea>
    <c:legend>
      <c:legendPos val="b"/>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endParaRPr lang="en-US"/>
        </a:p>
      </c:txPr>
    </c:legend>
    <c:plotVisOnly val="1"/>
    <c:dispBlanksAs val="gap"/>
    <c:showDLblsOverMax val="1"/>
  </c:chart>
  <c:spPr>
    <a:solidFill>
      <a:schemeClr val="bg1"/>
    </a:solidFill>
    <a:ln w="9525" cap="flat">
      <a:solidFill>
        <a:schemeClr val="tx1">
          <a:lumMod val="15000"/>
          <a:lumOff val="85000"/>
        </a:schemeClr>
      </a:solidFill>
      <a:round/>
    </a:ln>
  </c:spPr>
  <c:txPr>
    <a:bodyPr rtlCol="0"/>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c:style val="2"/>
  <c:chart>
    <c:title>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endParaRPr lang="en-US"/>
        </a:p>
      </c:txPr>
    </c:title>
    <c:autoTitleDeleted val="0"/>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bubble3D val="0"/>
            <c:spPr>
              <a:solidFill>
                <a:schemeClr val="accent1"/>
              </a:solidFill>
              <a:ln w="19050">
                <a:solidFill>
                  <a:schemeClr val="lt1"/>
                </a:solidFill>
              </a:ln>
            </c:spPr>
          </c:dPt>
          <c:dPt>
            <c:idx val="1"/>
            <c:bubble3D val="0"/>
            <c:spPr>
              <a:solidFill>
                <a:schemeClr val="accent2"/>
              </a:solidFill>
              <a:ln w="19050">
                <a:solidFill>
                  <a:schemeClr val="lt1"/>
                </a:solidFill>
              </a:ln>
            </c:spPr>
          </c:dPt>
          <c:dPt>
            <c:idx val="2"/>
            <c:bubble3D val="0"/>
            <c:spPr>
              <a:solidFill>
                <a:schemeClr val="accent3"/>
              </a:solidFill>
              <a:ln w="19050">
                <a:solidFill>
                  <a:schemeClr val="lt1"/>
                </a:solidFill>
              </a:ln>
            </c:spPr>
          </c:dPt>
          <c:dPt>
            <c:idx val="3"/>
            <c:bubble3D val="0"/>
            <c:spPr>
              <a:solidFill>
                <a:schemeClr val="accent4"/>
              </a:solidFill>
              <a:ln w="19050">
                <a:solidFill>
                  <a:schemeClr val="lt1"/>
                </a:solidFill>
              </a:ln>
            </c:spPr>
          </c:dPt>
          <c:dPt>
            <c:idx val="4"/>
            <c:bubble3D val="0"/>
            <c:spPr>
              <a:solidFill>
                <a:schemeClr val="accent5"/>
              </a:solidFill>
              <a:ln w="19050">
                <a:solidFill>
                  <a:schemeClr val="lt1"/>
                </a:solidFill>
              </a:ln>
            </c:spPr>
          </c:dPt>
          <c:dPt>
            <c:idx val="5"/>
            <c:bubble3D val="0"/>
            <c:spPr>
              <a:solidFill>
                <a:schemeClr val="accent6"/>
              </a:solidFill>
              <a:ln w="19050">
                <a:solidFill>
                  <a:schemeClr val="lt1"/>
                </a:solidFill>
              </a:ln>
            </c:spPr>
          </c:dPt>
          <c:dPt>
            <c:idx val="6"/>
            <c:bubble3D val="0"/>
            <c:spPr>
              <a:solidFill>
                <a:schemeClr val="accent1">
                  <a:lumMod val="60000"/>
                </a:schemeClr>
              </a:solidFill>
              <a:ln w="19050">
                <a:solidFill>
                  <a:schemeClr val="lt1"/>
                </a:solidFill>
              </a:ln>
            </c:spPr>
          </c:dPt>
          <c:dPt>
            <c:idx val="7"/>
            <c:bubble3D val="0"/>
            <c:spPr>
              <a:solidFill>
                <a:schemeClr val="accent2">
                  <a:lumMod val="60000"/>
                </a:schemeClr>
              </a:solidFill>
              <a:ln w="19050">
                <a:solidFill>
                  <a:schemeClr val="lt1"/>
                </a:solidFill>
              </a:ln>
            </c:spPr>
          </c:dPt>
          <c:dPt>
            <c:idx val="8"/>
            <c:bubble3D val="0"/>
            <c:spPr>
              <a:solidFill>
                <a:schemeClr val="accent3">
                  <a:lumMod val="60000"/>
                </a:schemeClr>
              </a:solidFill>
              <a:ln w="19050">
                <a:solidFill>
                  <a:schemeClr val="lt1"/>
                </a:solidFill>
              </a:ln>
            </c:spPr>
          </c:dPt>
          <c:dPt>
            <c:idx val="9"/>
            <c:bubble3D val="0"/>
            <c:spPr>
              <a:solidFill>
                <a:schemeClr val="accent4">
                  <a:lumMod val="60000"/>
                </a:schemeClr>
              </a:solidFill>
              <a:ln w="19050">
                <a:solidFill>
                  <a:schemeClr val="lt1"/>
                </a:solidFill>
              </a:ln>
            </c:spPr>
          </c:dPt>
          <c:dPt>
            <c:idx val="10"/>
            <c:bubble3D val="0"/>
            <c:spPr>
              <a:solidFill>
                <a:schemeClr val="accent5">
                  <a:lumMod val="60000"/>
                </a:schemeClr>
              </a:solidFill>
              <a:ln w="19050">
                <a:solidFill>
                  <a:schemeClr val="lt1"/>
                </a:solidFill>
              </a:ln>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A745-964B-9E51-578874D302FC}"/>
            </c:ext>
          </c:extLst>
        </c:ser>
        <c:dLbls>
          <c:showLegendKey val="0"/>
          <c:showVal val="0"/>
          <c:showCatName val="0"/>
          <c:showSerName val="0"/>
          <c:showPercent val="0"/>
          <c:showBubbleSize val="0"/>
          <c:showLeaderLines val="1"/>
        </c:dLbls>
        <c:firstSliceAng val="0"/>
      </c:pieChart>
      <c:spPr>
        <a:noFill/>
        <a:ln>
          <a:noFill/>
        </a:ln>
      </c:spPr>
    </c:plotArea>
    <c:legend>
      <c:legendPos val="b"/>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endParaRPr lang="en-US"/>
        </a:p>
      </c:txPr>
    </c:legend>
    <c:plotVisOnly val="1"/>
    <c:dispBlanksAs val="gap"/>
    <c:showDLblsOverMax val="1"/>
  </c:chart>
  <c:spPr>
    <a:solidFill>
      <a:schemeClr val="bg1"/>
    </a:solidFill>
    <a:ln w="9525" cap="flat">
      <a:solidFill>
        <a:schemeClr val="tx1">
          <a:lumMod val="15000"/>
          <a:lumOff val="85000"/>
        </a:schemeClr>
      </a:solidFill>
      <a:round/>
    </a:ln>
  </c:spPr>
  <c:txPr>
    <a:bodyPr rtlCol="0"/>
    <a:lstStyle/>
    <a:p>
      <a:pPr>
        <a:defRPr/>
      </a:pPr>
      <a:endParaRPr lang="en-US"/>
    </a:p>
  </c:tx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a:extLst>
              <a:ext uri="{2D23E47E-31DC-4B23-901E-0DB776A58F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7EAC63-C898-421D-A259-8F6CA29A886C}"/>
              </a:ext>
            </a:extLst>
          </p:cNvPr>
          <p:cNvSpPr>
            <a:spLocks noGrp="1"/>
          </p:cNvSpPr>
          <p:nvPr>
            <p:ph type="title"/>
          </p:nvPr>
        </p:nvSpPr>
        <p:spPr>
          <a:xfrm>
            <a:off x="3195574" y="2067305"/>
            <a:ext cx="5800851" cy="482600"/>
          </a:xfrm>
          <a:prstGeom prst="rect">
            <a:avLst/>
          </a:prstGeom>
        </p:spPr>
        <p:txBody>
          <a:bodyPr wrap="square" lIns="0" tIns="0" rIns="0" bIns="0" rtlCol="0">
            <a:spAutoFit/>
          </a:bodyPr>
          <a:lstStyle>
            <a:lvl1pPr lvl="0">
              <a:defRPr lang="en-US" sz="3200" b="0" i="0" dirty="0">
                <a:solidFill>
                  <a:schemeClr val="tx1"/>
                </a:solidFill>
                <a:latin typeface="Trebuchet MS"/>
              </a:defRPr>
            </a:lvl1pPr>
          </a:lstStyle>
          <a:p>
            <a:endParaRPr lang="en-US" dirty="0"/>
          </a:p>
        </p:txBody>
      </p:sp>
      <p:sp>
        <p:nvSpPr>
          <p:cNvPr id="3" name="Holder 3">
            <a:extLst>
              <a:ext uri="{85BD483D-870A-408D-97B8-BEC71038D4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EBA067-36E8-412D-A832-C76ECEFF3D98}"/>
              </a:ext>
            </a:extLst>
          </p:cNvPr>
          <p:cNvSpPr>
            <a:spLocks noGrp="1"/>
          </p:cNvSpPr>
          <p:nvPr>
            <p:ph type="subTitle" idx="1"/>
          </p:nvPr>
        </p:nvSpPr>
        <p:spPr>
          <a:xfrm>
            <a:off x="1828800" y="3840479"/>
            <a:ext cx="8534400" cy="266700"/>
          </a:xfrm>
          <a:prstGeom prst="rect">
            <a:avLst/>
          </a:prstGeom>
        </p:spPr>
        <p:txBody>
          <a:bodyPr wrap="square" lIns="0" tIns="0" rIns="0" bIns="0" rtlCol="0">
            <a:spAutoFit/>
          </a:bodyPr>
          <a:lstStyle/>
          <a:p>
            <a:endParaRPr lang="en-US" dirty="0"/>
          </a:p>
        </p:txBody>
      </p:sp>
      <p:sp>
        <p:nvSpPr>
          <p:cNvPr id="4" name="Holder 4">
            <a:extLst>
              <a:ext uri="{0B6399B5-60AD-47CF-9FA1-2CF7B7EE1A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9693CF-133A-46FC-9844-16D8ED1D6227}"/>
              </a:ext>
            </a:extLst>
          </p:cNvPr>
          <p:cNvSpPr>
            <a:spLocks noGrp="1"/>
          </p:cNvSpPr>
          <p:nvPr>
            <p:ph type="ftr" sz="quarter" idx="11"/>
          </p:nvPr>
        </p:nvSpPr>
        <p:spPr/>
        <p:txBody>
          <a:bodyPr lIns="0" tIns="0" rIns="0" bIns="0" rtlCol="0"/>
          <a:lstStyle>
            <a:lvl1pPr lvl="0" algn="ctr">
              <a:defRPr lang="en-US" dirty="0">
                <a:solidFill>
                  <a:schemeClr val="tx1">
                    <a:tint val="75000"/>
                  </a:schemeClr>
                </a:solidFill>
              </a:defRPr>
            </a:lvl1pPr>
          </a:lstStyle>
          <a:p>
            <a:endParaRPr lang="en-US" dirty="0"/>
          </a:p>
        </p:txBody>
      </p:sp>
      <p:sp>
        <p:nvSpPr>
          <p:cNvPr id="5" name="Holder 5">
            <a:extLst>
              <a:ext uri="{1364265F-49C3-4530-8580-4EE6C7FCB6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226835-C1A2-4CDC-A603-7B630CE02F4C}"/>
              </a:ext>
            </a:extLst>
          </p:cNvPr>
          <p:cNvSpPr>
            <a:spLocks noGrp="1"/>
          </p:cNvSpPr>
          <p:nvPr>
            <p:ph type="dt" sz="half" idx="10"/>
          </p:nvPr>
        </p:nvSpPr>
        <p:spPr/>
        <p:txBody>
          <a:bodyPr lIns="0" tIns="0" rIns="0" bIns="0" rtlCol="0"/>
          <a:lstStyle>
            <a:lvl1pPr lvl="0" algn="l">
              <a:defRPr lang="en-US" dirty="0">
                <a:solidFill>
                  <a:schemeClr val="tx1">
                    <a:tint val="75000"/>
                  </a:schemeClr>
                </a:solidFill>
              </a:defRPr>
            </a:lvl1pPr>
          </a:lstStyle>
          <a:p>
            <a:fld id="{071E0E03-A7D2-41A9-85E7-D75E711A7A15}" type="datetime1">
              <a:t>9/10/2024</a:t>
            </a:fld>
            <a:endParaRPr lang="en-US" dirty="0"/>
          </a:p>
        </p:txBody>
      </p:sp>
      <p:sp>
        <p:nvSpPr>
          <p:cNvPr id="6" name="Holder 6">
            <a:extLst>
              <a:ext uri="{5B460D3F-C6D6-4BF7-BA4F-8D5D6D19EC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F83611-80DD-40A8-86C4-9B7A0C1D6D66}"/>
              </a:ext>
            </a:extLst>
          </p:cNvPr>
          <p:cNvSpPr>
            <a:spLocks noGrp="1"/>
          </p:cNvSpPr>
          <p:nvPr>
            <p:ph type="sldNum" sz="quarter" idx="12"/>
          </p:nvPr>
        </p:nvSpPr>
        <p:spPr/>
        <p:txBody>
          <a:bodyPr lIns="0" tIns="0" rIns="0" bIns="0" rtlCol="0"/>
          <a:lstStyle>
            <a:lvl1pPr lvl="0">
              <a:defRPr lang="en-US" sz="1100" b="0" i="0" dirty="0">
                <a:solidFill>
                  <a:srgbClr val="2D936B"/>
                </a:solidFill>
                <a:latin typeface="Trebuchet MS"/>
              </a:defRPr>
            </a:lvl1pPr>
          </a:lstStyle>
          <a:p>
            <a:pPr marL="38100">
              <a:lnSpc>
                <a:spcPct val="100000"/>
              </a:lnSpc>
              <a:spcBef>
                <a:spcPts val="55"/>
              </a:spcBef>
            </a:pPr>
            <a:fld id="{EC2B4FB6-A882-4DDD-9D3F-9B2D603B85B4}" type="slidenum">
              <a:t>‹#›</a:t>
            </a:fld>
            <a:endParaRPr lang="en-US" dirty="0"/>
          </a:p>
        </p:txBody>
      </p:sp>
    </p:spTree>
    <p:extLst>
      <p:ext uri="{C105EF54-6AF2-4869-B1BD-AC5814DFA8A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a:extLst>
              <a:ext uri="{5DA7AAC0-9DBD-4C79-854D-8979744763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83B1E7-6DCF-4EE8-A3F5-B84701AD981D}"/>
              </a:ext>
            </a:extLst>
          </p:cNvPr>
          <p:cNvSpPr>
            <a:spLocks noGrp="1"/>
          </p:cNvSpPr>
          <p:nvPr>
            <p:ph type="title"/>
          </p:nvPr>
        </p:nvSpPr>
        <p:spPr>
          <a:xfrm>
            <a:off x="755331" y="385444"/>
            <a:ext cx="10681334" cy="723901"/>
          </a:xfrm>
        </p:spPr>
        <p:txBody>
          <a:bodyPr lIns="0" tIns="0" rIns="0" bIns="0" rtlCol="0"/>
          <a:lstStyle>
            <a:lvl1pPr lvl="0">
              <a:defRPr lang="en-US" sz="4800" b="1" i="0" dirty="0">
                <a:solidFill>
                  <a:schemeClr val="tx1"/>
                </a:solidFill>
                <a:latin typeface="Trebuchet MS"/>
              </a:defRPr>
            </a:lvl1pPr>
          </a:lstStyle>
          <a:p>
            <a:endParaRPr lang="en-US" dirty="0"/>
          </a:p>
        </p:txBody>
      </p:sp>
      <p:sp>
        <p:nvSpPr>
          <p:cNvPr id="3" name="Holder 3">
            <a:extLst>
              <a:ext uri="{0ECA001B-CFC2-4791-83D7-A713699E51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8EAE50-D773-4A3A-9A5B-26DBD35A136F}"/>
              </a:ext>
            </a:extLst>
          </p:cNvPr>
          <p:cNvSpPr>
            <a:spLocks noGrp="1"/>
          </p:cNvSpPr>
          <p:nvPr>
            <p:ph type="body" idx="1"/>
          </p:nvPr>
        </p:nvSpPr>
        <p:spPr>
          <a:xfrm>
            <a:off x="609600" y="1577340"/>
            <a:ext cx="10972800" cy="266700"/>
          </a:xfrm>
        </p:spPr>
        <p:txBody>
          <a:bodyPr lIns="0" tIns="0" rIns="0" bIns="0" rtlCol="0"/>
          <a:lstStyle/>
          <a:p>
            <a:endParaRPr lang="en-US" dirty="0"/>
          </a:p>
        </p:txBody>
      </p:sp>
      <p:sp>
        <p:nvSpPr>
          <p:cNvPr id="4" name="Holder 4">
            <a:extLst>
              <a:ext uri="{3D213B55-6B73-4519-8F3C-F2F9BCF51E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2746B1-2FDE-44DF-8B3D-39190D22D15F}"/>
              </a:ext>
            </a:extLst>
          </p:cNvPr>
          <p:cNvSpPr>
            <a:spLocks noGrp="1"/>
          </p:cNvSpPr>
          <p:nvPr>
            <p:ph type="ftr" sz="quarter" idx="11"/>
          </p:nvPr>
        </p:nvSpPr>
        <p:spPr/>
        <p:txBody>
          <a:bodyPr lIns="0" tIns="0" rIns="0" bIns="0" rtlCol="0"/>
          <a:lstStyle>
            <a:lvl1pPr lvl="0" algn="ctr">
              <a:defRPr lang="en-US" dirty="0">
                <a:solidFill>
                  <a:schemeClr val="tx1">
                    <a:tint val="75000"/>
                  </a:schemeClr>
                </a:solidFill>
              </a:defRPr>
            </a:lvl1pPr>
          </a:lstStyle>
          <a:p>
            <a:endParaRPr lang="en-US" dirty="0"/>
          </a:p>
        </p:txBody>
      </p:sp>
      <p:sp>
        <p:nvSpPr>
          <p:cNvPr id="5" name="Holder 5">
            <a:extLst>
              <a:ext uri="{97F86AF9-633F-48E3-BDBB-9B62EA5A91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C2AD66-2355-4C6F-84C2-ED2CE26F22F6}"/>
              </a:ext>
            </a:extLst>
          </p:cNvPr>
          <p:cNvSpPr>
            <a:spLocks noGrp="1"/>
          </p:cNvSpPr>
          <p:nvPr>
            <p:ph type="dt" sz="half" idx="10"/>
          </p:nvPr>
        </p:nvSpPr>
        <p:spPr/>
        <p:txBody>
          <a:bodyPr lIns="0" tIns="0" rIns="0" bIns="0" rtlCol="0"/>
          <a:lstStyle>
            <a:lvl1pPr lvl="0" algn="l">
              <a:defRPr lang="en-US" dirty="0">
                <a:solidFill>
                  <a:schemeClr val="tx1">
                    <a:tint val="75000"/>
                  </a:schemeClr>
                </a:solidFill>
              </a:defRPr>
            </a:lvl1pPr>
          </a:lstStyle>
          <a:p>
            <a:fld id="{EF726C5A-65DE-4BC1-8169-D91ED3026392}" type="datetime1">
              <a:t>9/10/2024</a:t>
            </a:fld>
            <a:endParaRPr lang="en-US" dirty="0"/>
          </a:p>
        </p:txBody>
      </p:sp>
      <p:sp>
        <p:nvSpPr>
          <p:cNvPr id="6" name="Holder 6">
            <a:extLst>
              <a:ext uri="{EB3FA5D1-1026-44F5-802C-0552E8F861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190B80-574D-4030-A765-D75F583FC3D4}"/>
              </a:ext>
            </a:extLst>
          </p:cNvPr>
          <p:cNvSpPr>
            <a:spLocks noGrp="1"/>
          </p:cNvSpPr>
          <p:nvPr>
            <p:ph type="sldNum" sz="quarter" idx="12"/>
          </p:nvPr>
        </p:nvSpPr>
        <p:spPr/>
        <p:txBody>
          <a:bodyPr lIns="0" tIns="0" rIns="0" bIns="0" rtlCol="0"/>
          <a:lstStyle>
            <a:lvl1pPr lvl="0">
              <a:defRPr lang="en-US" sz="1100" b="0" i="0" dirty="0">
                <a:solidFill>
                  <a:srgbClr val="2D936B"/>
                </a:solidFill>
                <a:latin typeface="Trebuchet MS"/>
              </a:defRPr>
            </a:lvl1pPr>
          </a:lstStyle>
          <a:p>
            <a:pPr marL="38100">
              <a:lnSpc>
                <a:spcPct val="100000"/>
              </a:lnSpc>
              <a:spcBef>
                <a:spcPts val="55"/>
              </a:spcBef>
            </a:pPr>
            <a:fld id="{EF0D814D-9569-49F5-87B6-22138675ED6B}" type="slidenum">
              <a:t>‹#›</a:t>
            </a:fld>
            <a:endParaRPr lang="en-US" dirty="0"/>
          </a:p>
        </p:txBody>
      </p:sp>
    </p:spTree>
    <p:extLst>
      <p:ext uri="{036B8805-36DD-4AA6-96BD-EA964FD33C9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a:extLst>
              <a:ext uri="{5B69C855-E07B-4134-A406-81F555470D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EE5ED3-E6FD-4611-A712-C78E75EC9306}"/>
              </a:ext>
            </a:extLst>
          </p:cNvPr>
          <p:cNvSpPr>
            <a:spLocks noGrp="1"/>
          </p:cNvSpPr>
          <p:nvPr>
            <p:ph type="title"/>
          </p:nvPr>
        </p:nvSpPr>
        <p:spPr>
          <a:xfrm>
            <a:off x="755331" y="385444"/>
            <a:ext cx="10681334" cy="723901"/>
          </a:xfrm>
        </p:spPr>
        <p:txBody>
          <a:bodyPr lIns="0" tIns="0" rIns="0" bIns="0" rtlCol="0"/>
          <a:lstStyle>
            <a:lvl1pPr lvl="0">
              <a:defRPr lang="en-US" sz="4800" b="1" i="0" dirty="0">
                <a:solidFill>
                  <a:schemeClr val="tx1"/>
                </a:solidFill>
                <a:latin typeface="Trebuchet MS"/>
              </a:defRPr>
            </a:lvl1pPr>
          </a:lstStyle>
          <a:p>
            <a:endParaRPr lang="en-US" dirty="0"/>
          </a:p>
        </p:txBody>
      </p:sp>
      <p:sp>
        <p:nvSpPr>
          <p:cNvPr id="3" name="Holder 3">
            <a:extLst>
              <a:ext uri="{465C6396-4555-44B4-A9EB-0374673E16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F5BD1B-1C61-4AFC-82F9-2A43372CE0EF}"/>
              </a:ext>
            </a:extLst>
          </p:cNvPr>
          <p:cNvSpPr>
            <a:spLocks noGrp="1"/>
          </p:cNvSpPr>
          <p:nvPr>
            <p:ph idx="1"/>
          </p:nvPr>
        </p:nvSpPr>
        <p:spPr>
          <a:xfrm>
            <a:off x="609600" y="1577340"/>
            <a:ext cx="5303520" cy="266700"/>
          </a:xfrm>
          <a:prstGeom prst="rect">
            <a:avLst/>
          </a:prstGeom>
        </p:spPr>
        <p:txBody>
          <a:bodyPr wrap="square" lIns="0" tIns="0" rIns="0" bIns="0" rtlCol="0">
            <a:spAutoFit/>
          </a:bodyPr>
          <a:lstStyle/>
          <a:p>
            <a:endParaRPr lang="en-US" dirty="0"/>
          </a:p>
        </p:txBody>
      </p:sp>
      <p:sp>
        <p:nvSpPr>
          <p:cNvPr id="4" name="Holder 4">
            <a:extLst>
              <a:ext uri="{CAC05A51-7412-4EA2-BBE3-5742F92B44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7730EB-AB1E-48B3-9DCA-7CFCF999B0F9}"/>
              </a:ext>
            </a:extLst>
          </p:cNvPr>
          <p:cNvSpPr>
            <a:spLocks noGrp="1"/>
          </p:cNvSpPr>
          <p:nvPr>
            <p:ph idx="2"/>
          </p:nvPr>
        </p:nvSpPr>
        <p:spPr>
          <a:xfrm>
            <a:off x="6278880" y="1577340"/>
            <a:ext cx="5303520" cy="266700"/>
          </a:xfrm>
          <a:prstGeom prst="rect">
            <a:avLst/>
          </a:prstGeom>
        </p:spPr>
        <p:txBody>
          <a:bodyPr wrap="square" lIns="0" tIns="0" rIns="0" bIns="0" rtlCol="0">
            <a:spAutoFit/>
          </a:bodyPr>
          <a:lstStyle/>
          <a:p>
            <a:endParaRPr lang="en-US" dirty="0"/>
          </a:p>
        </p:txBody>
      </p:sp>
      <p:sp>
        <p:nvSpPr>
          <p:cNvPr id="5" name="Holder 5">
            <a:extLst>
              <a:ext uri="{507CB8EE-E99E-47E4-A94E-CF3674A2A4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B4DC29-C074-4412-B8A5-5BF6785C671C}"/>
              </a:ext>
            </a:extLst>
          </p:cNvPr>
          <p:cNvSpPr>
            <a:spLocks noGrp="1"/>
          </p:cNvSpPr>
          <p:nvPr>
            <p:ph type="ftr" sz="quarter" idx="11"/>
          </p:nvPr>
        </p:nvSpPr>
        <p:spPr/>
        <p:txBody>
          <a:bodyPr lIns="0" tIns="0" rIns="0" bIns="0" rtlCol="0"/>
          <a:lstStyle>
            <a:lvl1pPr lvl="0" algn="ctr">
              <a:defRPr lang="en-US" dirty="0">
                <a:solidFill>
                  <a:schemeClr val="tx1">
                    <a:tint val="75000"/>
                  </a:schemeClr>
                </a:solidFill>
              </a:defRPr>
            </a:lvl1pPr>
          </a:lstStyle>
          <a:p>
            <a:endParaRPr lang="en-US" dirty="0"/>
          </a:p>
        </p:txBody>
      </p:sp>
      <p:sp>
        <p:nvSpPr>
          <p:cNvPr id="6" name="Holder 6">
            <a:extLst>
              <a:ext uri="{C1827BD9-1CFD-4B41-B429-1A9D5F0049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908EC8-7529-4489-9BAA-9FC6960A1E45}"/>
              </a:ext>
            </a:extLst>
          </p:cNvPr>
          <p:cNvSpPr>
            <a:spLocks noGrp="1"/>
          </p:cNvSpPr>
          <p:nvPr>
            <p:ph type="dt" sz="half" idx="10"/>
          </p:nvPr>
        </p:nvSpPr>
        <p:spPr/>
        <p:txBody>
          <a:bodyPr lIns="0" tIns="0" rIns="0" bIns="0" rtlCol="0"/>
          <a:lstStyle>
            <a:lvl1pPr lvl="0" algn="l">
              <a:defRPr lang="en-US" dirty="0">
                <a:solidFill>
                  <a:schemeClr val="tx1">
                    <a:tint val="75000"/>
                  </a:schemeClr>
                </a:solidFill>
              </a:defRPr>
            </a:lvl1pPr>
          </a:lstStyle>
          <a:p>
            <a:fld id="{CB5E1324-2F60-45B2-ABB6-CBD40F5A1C4D}" type="datetime1">
              <a:t>9/10/2024</a:t>
            </a:fld>
            <a:endParaRPr lang="en-US" dirty="0"/>
          </a:p>
        </p:txBody>
      </p:sp>
      <p:sp>
        <p:nvSpPr>
          <p:cNvPr id="7" name="Holder 7">
            <a:extLst>
              <a:ext uri="{2D79DED9-FE22-4694-89C6-ED413CD0F9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A66992-9DB5-434B-BAD9-77C283CE7225}"/>
              </a:ext>
            </a:extLst>
          </p:cNvPr>
          <p:cNvSpPr>
            <a:spLocks noGrp="1"/>
          </p:cNvSpPr>
          <p:nvPr>
            <p:ph type="sldNum" sz="quarter" idx="12"/>
          </p:nvPr>
        </p:nvSpPr>
        <p:spPr/>
        <p:txBody>
          <a:bodyPr lIns="0" tIns="0" rIns="0" bIns="0" rtlCol="0"/>
          <a:lstStyle>
            <a:lvl1pPr lvl="0">
              <a:defRPr lang="en-US" sz="1100" b="0" i="0" dirty="0">
                <a:solidFill>
                  <a:srgbClr val="2D936B"/>
                </a:solidFill>
                <a:latin typeface="Trebuchet MS"/>
              </a:defRPr>
            </a:lvl1pPr>
          </a:lstStyle>
          <a:p>
            <a:pPr marL="38100">
              <a:lnSpc>
                <a:spcPct val="100000"/>
              </a:lnSpc>
              <a:spcBef>
                <a:spcPts val="55"/>
              </a:spcBef>
            </a:pPr>
            <a:fld id="{C5676DEE-FFBC-443B-A34E-3C8BAF205B27}" type="slidenum">
              <a:t>‹#›</a:t>
            </a:fld>
            <a:endParaRPr lang="en-US" dirty="0"/>
          </a:p>
        </p:txBody>
      </p:sp>
    </p:spTree>
    <p:extLst>
      <p:ext uri="{F0950C2B-750C-44E5-A887-275B71D2581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a:extLst>
              <a:ext uri="{9C847527-8F99-4DE8-8679-3DE5310864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8D0332-4711-4DD1-9965-A07940FF717A}"/>
              </a:ext>
            </a:extLst>
          </p:cNvPr>
          <p:cNvSpPr>
            <a:spLocks noGrp="1"/>
          </p:cNvSpPr>
          <p:nvPr>
            <p:ph type="title"/>
          </p:nvPr>
        </p:nvSpPr>
        <p:spPr>
          <a:xfrm>
            <a:off x="755331" y="385444"/>
            <a:ext cx="10681334" cy="723901"/>
          </a:xfrm>
        </p:spPr>
        <p:txBody>
          <a:bodyPr lIns="0" tIns="0" rIns="0" bIns="0" rtlCol="0"/>
          <a:lstStyle>
            <a:lvl1pPr lvl="0">
              <a:defRPr lang="en-US" sz="4800" b="1" i="0" dirty="0">
                <a:solidFill>
                  <a:schemeClr val="tx1"/>
                </a:solidFill>
                <a:latin typeface="Trebuchet MS"/>
              </a:defRPr>
            </a:lvl1pPr>
          </a:lstStyle>
          <a:p>
            <a:endParaRPr lang="en-US" dirty="0"/>
          </a:p>
        </p:txBody>
      </p:sp>
      <p:sp>
        <p:nvSpPr>
          <p:cNvPr id="3" name="Holder 3">
            <a:extLst>
              <a:ext uri="{375806FA-1AEA-475E-BAE3-800C91C973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0F1DEF-969E-47AB-A926-73FCFABF3809}"/>
              </a:ext>
            </a:extLst>
          </p:cNvPr>
          <p:cNvSpPr>
            <a:spLocks noGrp="1"/>
          </p:cNvSpPr>
          <p:nvPr>
            <p:ph type="ftr" sz="quarter" idx="11"/>
          </p:nvPr>
        </p:nvSpPr>
        <p:spPr/>
        <p:txBody>
          <a:bodyPr lIns="0" tIns="0" rIns="0" bIns="0" rtlCol="0"/>
          <a:lstStyle>
            <a:lvl1pPr lvl="0" algn="ctr">
              <a:defRPr lang="en-US" dirty="0">
                <a:solidFill>
                  <a:schemeClr val="tx1">
                    <a:tint val="75000"/>
                  </a:schemeClr>
                </a:solidFill>
              </a:defRPr>
            </a:lvl1pPr>
          </a:lstStyle>
          <a:p>
            <a:endParaRPr lang="en-US" dirty="0"/>
          </a:p>
        </p:txBody>
      </p:sp>
      <p:sp>
        <p:nvSpPr>
          <p:cNvPr id="4" name="Holder 4">
            <a:extLst>
              <a:ext uri="{56BB3499-B9E0-48FA-93DF-CB11C1DB9A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D618A9-5D3E-479C-A372-B5C0F46D4803}"/>
              </a:ext>
            </a:extLst>
          </p:cNvPr>
          <p:cNvSpPr>
            <a:spLocks noGrp="1"/>
          </p:cNvSpPr>
          <p:nvPr>
            <p:ph type="dt" sz="half" idx="10"/>
          </p:nvPr>
        </p:nvSpPr>
        <p:spPr/>
        <p:txBody>
          <a:bodyPr lIns="0" tIns="0" rIns="0" bIns="0" rtlCol="0"/>
          <a:lstStyle>
            <a:lvl1pPr lvl="0" algn="l">
              <a:defRPr lang="en-US" dirty="0">
                <a:solidFill>
                  <a:schemeClr val="tx1">
                    <a:tint val="75000"/>
                  </a:schemeClr>
                </a:solidFill>
              </a:defRPr>
            </a:lvl1pPr>
          </a:lstStyle>
          <a:p>
            <a:fld id="{D7236AD6-9ED4-467E-8CDD-040D073BAF0E}" type="datetime1">
              <a:t>9/10/2024</a:t>
            </a:fld>
            <a:endParaRPr lang="en-US" dirty="0"/>
          </a:p>
        </p:txBody>
      </p:sp>
      <p:sp>
        <p:nvSpPr>
          <p:cNvPr id="5" name="Holder 5">
            <a:extLst>
              <a:ext uri="{A64DA167-A463-4F73-8375-0FCA2A576F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C7DD9F-4572-41B6-8826-026352474585}"/>
              </a:ext>
            </a:extLst>
          </p:cNvPr>
          <p:cNvSpPr>
            <a:spLocks noGrp="1"/>
          </p:cNvSpPr>
          <p:nvPr>
            <p:ph type="sldNum" sz="quarter" idx="12"/>
          </p:nvPr>
        </p:nvSpPr>
        <p:spPr/>
        <p:txBody>
          <a:bodyPr lIns="0" tIns="0" rIns="0" bIns="0" rtlCol="0"/>
          <a:lstStyle>
            <a:lvl1pPr lvl="0">
              <a:defRPr lang="en-US" sz="1100" b="0" i="0" dirty="0">
                <a:solidFill>
                  <a:srgbClr val="2D936B"/>
                </a:solidFill>
                <a:latin typeface="Trebuchet MS"/>
              </a:defRPr>
            </a:lvl1pPr>
          </a:lstStyle>
          <a:p>
            <a:pPr marL="38100">
              <a:lnSpc>
                <a:spcPct val="100000"/>
              </a:lnSpc>
              <a:spcBef>
                <a:spcPts val="55"/>
              </a:spcBef>
            </a:pPr>
            <a:fld id="{71346A26-70CD-4B6F-8C5C-3417AAD1BDFE}" type="slidenum">
              <a:t>‹#›</a:t>
            </a:fld>
            <a:endParaRPr lang="en-US" dirty="0"/>
          </a:p>
        </p:txBody>
      </p:sp>
    </p:spTree>
    <p:extLst>
      <p:ext uri="{2E885EA3-9936-47AF-92A3-22584DCF947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a:extLst>
              <a:ext uri="{115B6ED4-3F6D-4A5B-B588-7675CD4224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4B43E4-6DA0-495B-9A9A-AB9C7EEDEF7C}"/>
              </a:ext>
            </a:extLst>
          </p:cNvPr>
          <p:cNvSpPr>
            <a:spLocks noGrp="1"/>
          </p:cNvSpPr>
          <p:nvPr>
            <p:ph type="ftr" sz="quarter" idx="11"/>
          </p:nvPr>
        </p:nvSpPr>
        <p:spPr/>
        <p:txBody>
          <a:bodyPr lIns="0" tIns="0" rIns="0" bIns="0" rtlCol="0"/>
          <a:lstStyle>
            <a:lvl1pPr lvl="0" algn="ctr">
              <a:defRPr lang="en-US" dirty="0">
                <a:solidFill>
                  <a:schemeClr val="tx1">
                    <a:tint val="75000"/>
                  </a:schemeClr>
                </a:solidFill>
              </a:defRPr>
            </a:lvl1pPr>
          </a:lstStyle>
          <a:p>
            <a:endParaRPr lang="en-US" dirty="0"/>
          </a:p>
        </p:txBody>
      </p:sp>
      <p:sp>
        <p:nvSpPr>
          <p:cNvPr id="3" name="Holder 3">
            <a:extLst>
              <a:ext uri="{85F8AF62-7C10-424D-BA5D-4A1D596697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1E0AF4-38BD-477F-9EBC-B11E05158421}"/>
              </a:ext>
            </a:extLst>
          </p:cNvPr>
          <p:cNvSpPr>
            <a:spLocks noGrp="1"/>
          </p:cNvSpPr>
          <p:nvPr>
            <p:ph type="dt" sz="half" idx="10"/>
          </p:nvPr>
        </p:nvSpPr>
        <p:spPr/>
        <p:txBody>
          <a:bodyPr lIns="0" tIns="0" rIns="0" bIns="0" rtlCol="0"/>
          <a:lstStyle>
            <a:lvl1pPr lvl="0" algn="l">
              <a:defRPr lang="en-US" dirty="0">
                <a:solidFill>
                  <a:schemeClr val="tx1">
                    <a:tint val="75000"/>
                  </a:schemeClr>
                </a:solidFill>
              </a:defRPr>
            </a:lvl1pPr>
          </a:lstStyle>
          <a:p>
            <a:fld id="{83467ECC-84BB-4003-AC77-875854421815}" type="datetime1">
              <a:t>9/10/2024</a:t>
            </a:fld>
            <a:endParaRPr lang="en-US" dirty="0"/>
          </a:p>
        </p:txBody>
      </p:sp>
      <p:sp>
        <p:nvSpPr>
          <p:cNvPr id="4" name="Holder 4">
            <a:extLst>
              <a:ext uri="{4AE6A99E-B513-4EE4-B45A-E41ED0D0EC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F6F791-0FF4-47F8-8925-71B748F3AF45}"/>
              </a:ext>
            </a:extLst>
          </p:cNvPr>
          <p:cNvSpPr>
            <a:spLocks noGrp="1"/>
          </p:cNvSpPr>
          <p:nvPr>
            <p:ph type="sldNum" sz="quarter" idx="12"/>
          </p:nvPr>
        </p:nvSpPr>
        <p:spPr/>
        <p:txBody>
          <a:bodyPr lIns="0" tIns="0" rIns="0" bIns="0" rtlCol="0"/>
          <a:lstStyle>
            <a:lvl1pPr lvl="0">
              <a:defRPr lang="en-US" sz="1100" b="0" i="0" dirty="0">
                <a:solidFill>
                  <a:srgbClr val="2D936B"/>
                </a:solidFill>
                <a:latin typeface="Trebuchet MS"/>
              </a:defRPr>
            </a:lvl1pPr>
          </a:lstStyle>
          <a:p>
            <a:pPr marL="38100">
              <a:lnSpc>
                <a:spcPct val="100000"/>
              </a:lnSpc>
              <a:spcBef>
                <a:spcPts val="55"/>
              </a:spcBef>
            </a:pPr>
            <a:fld id="{84B86A7F-B7AE-4972-93A5-02A8626F39BD}" type="slidenum">
              <a:t>‹#›</a:t>
            </a:fld>
            <a:endParaRPr lang="en-US" dirty="0"/>
          </a:p>
        </p:txBody>
      </p:sp>
    </p:spTree>
    <p:extLst>
      <p:ext uri="{3769CA5C-7C5B-4F10-AA0D-9E753728CA1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A91F5EB9-F6CE-41AE-B40C-25B433323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1C443B-5B4D-4373-A174-4E72DE9D0DAC}"/>
              </a:ext>
            </a:extLst>
          </p:cNvPr>
          <p:cNvSpPr/>
          <p:nvPr/>
        </p:nvSpPr>
        <p:spPr>
          <a:xfrm>
            <a:off x="9377426" y="4825"/>
            <a:ext cx="1218565" cy="6853554"/>
          </a:xfrm>
          <a:custGeom>
            <a:avLst/>
            <a:gdLst/>
            <a:ahLst/>
            <a:cxnLst/>
            <a:rect l="0" t="0" r="r" b="b"/>
            <a:pathLst>
              <a:path w="1218565" h="6853555">
                <a:moveTo>
                  <a:pt x="0" y="0"/>
                </a:moveTo>
                <a:lnTo>
                  <a:pt x="1218352" y="6853172"/>
                </a:lnTo>
              </a:path>
            </a:pathLst>
          </a:custGeom>
          <a:ln w="9525">
            <a:solidFill>
              <a:srgbClr val="5FCAEE"/>
            </a:solidFill>
          </a:ln>
        </p:spPr>
        <p:txBody>
          <a:bodyPr wrap="square" lIns="0" tIns="0" rIns="0" bIns="0" rtlCol="0"/>
          <a:lstStyle/>
          <a:p>
            <a:endParaRPr lang="en-US" dirty="0"/>
          </a:p>
        </p:txBody>
      </p:sp>
      <p:sp>
        <p:nvSpPr>
          <p:cNvPr id="3" name="bg object 17">
            <a:extLst>
              <a:ext uri="{071DE164-AAF5-4553-B08D-296B753C61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942FD8-8D85-46C0-B7C1-8C0FAA08058D}"/>
              </a:ext>
            </a:extLst>
          </p:cNvPr>
          <p:cNvSpPr/>
          <p:nvPr/>
        </p:nvSpPr>
        <p:spPr>
          <a:xfrm>
            <a:off x="7448610" y="3694896"/>
            <a:ext cx="4743450" cy="3163570"/>
          </a:xfrm>
          <a:custGeom>
            <a:avLst/>
            <a:gdLst/>
            <a:ahLst/>
            <a:cxnLst/>
            <a:rect l="0" t="0" r="r" b="b"/>
            <a:pathLst>
              <a:path w="4743450" h="3163570">
                <a:moveTo>
                  <a:pt x="4743388" y="0"/>
                </a:moveTo>
                <a:lnTo>
                  <a:pt x="0" y="3163101"/>
                </a:lnTo>
              </a:path>
            </a:pathLst>
          </a:custGeom>
          <a:ln w="9525">
            <a:solidFill>
              <a:srgbClr val="5FCAEE"/>
            </a:solidFill>
          </a:ln>
        </p:spPr>
        <p:txBody>
          <a:bodyPr wrap="square" lIns="0" tIns="0" rIns="0" bIns="0" rtlCol="0"/>
          <a:lstStyle/>
          <a:p>
            <a:endParaRPr lang="en-US" dirty="0"/>
          </a:p>
        </p:txBody>
      </p:sp>
      <p:sp>
        <p:nvSpPr>
          <p:cNvPr id="4" name="bg object 18">
            <a:extLst>
              <a:ext uri="{606EFA47-23A8-4B57-BE12-AFBBD6811F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4A89EF-D350-4D75-9987-B7DF08F27D9D}"/>
              </a:ext>
            </a:extLst>
          </p:cNvPr>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lang="en-US" dirty="0"/>
          </a:p>
        </p:txBody>
      </p:sp>
      <p:sp>
        <p:nvSpPr>
          <p:cNvPr id="5" name="bg object 19">
            <a:extLst>
              <a:ext uri="{0A027AA1-5DA5-4B92-879C-DC59043380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AD1869-FB07-4E2A-8A42-23302777CD0C}"/>
              </a:ext>
            </a:extLst>
          </p:cNvPr>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lang="en-US" dirty="0"/>
          </a:p>
        </p:txBody>
      </p:sp>
      <p:sp>
        <p:nvSpPr>
          <p:cNvPr id="6" name="bg object 20">
            <a:extLst>
              <a:ext uri="{670E00A9-AA84-4F4A-9344-E9C2178C73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7E3361-05C5-4C84-81A0-B61E119E55E8}"/>
              </a:ext>
            </a:extLst>
          </p:cNvPr>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lang="en-US" dirty="0"/>
          </a:p>
        </p:txBody>
      </p:sp>
      <p:sp>
        <p:nvSpPr>
          <p:cNvPr id="7" name="bg object 21">
            <a:extLst>
              <a:ext uri="{7154C83A-6943-400D-8620-3B419EC219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038D2C-5FCB-444E-9BED-3AE356561F1F}"/>
              </a:ext>
            </a:extLst>
          </p:cNvPr>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lang="en-US" dirty="0"/>
          </a:p>
        </p:txBody>
      </p:sp>
      <p:sp>
        <p:nvSpPr>
          <p:cNvPr id="8" name="bg object 22">
            <a:extLst>
              <a:ext uri="{8636AA27-3ED3-4F5A-A69F-403DA5469A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905506-737F-4575-A3A9-638257A93939}"/>
              </a:ext>
            </a:extLst>
          </p:cNvPr>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lang="en-US" dirty="0"/>
          </a:p>
        </p:txBody>
      </p:sp>
      <p:sp>
        <p:nvSpPr>
          <p:cNvPr id="9" name="bg object 23">
            <a:extLst>
              <a:ext uri="{6F2AE349-1BB1-40E5-93AF-56B9054177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B59F04-5DF7-4636-AA73-6EE0522EEFB1}"/>
              </a:ext>
            </a:extLst>
          </p:cNvPr>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lang="en-US" dirty="0"/>
          </a:p>
        </p:txBody>
      </p:sp>
      <p:sp>
        <p:nvSpPr>
          <p:cNvPr id="10" name="bg object 24">
            <a:extLst>
              <a:ext uri="{6D45142A-7218-42FF-9A00-81D8B4CE45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B7598-C5A4-4EEA-AD27-71D56978BBB6}"/>
              </a:ext>
            </a:extLst>
          </p:cNvPr>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lang="en-US" dirty="0"/>
          </a:p>
        </p:txBody>
      </p:sp>
      <p:sp>
        <p:nvSpPr>
          <p:cNvPr id="11" name="bg object 25">
            <a:extLst>
              <a:ext uri="{9BE01A43-0704-42F8-A472-E210CFEEA1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BE00A2-57E2-4995-B3C7-BAFBDC73FDB1}"/>
              </a:ext>
            </a:extLst>
          </p:cNvPr>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lang="en-US" dirty="0"/>
          </a:p>
        </p:txBody>
      </p:sp>
      <p:sp>
        <p:nvSpPr>
          <p:cNvPr id="12" name="Holder 2">
            <a:extLst>
              <a:ext uri="{D7F89030-03E4-4B86-A41A-5A2989C0B9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EA0336-5413-486A-A89F-70D79157C50F}"/>
              </a:ext>
            </a:extLst>
          </p:cNvPr>
          <p:cNvSpPr>
            <a:spLocks noGrp="1"/>
          </p:cNvSpPr>
          <p:nvPr>
            <p:ph type="title"/>
          </p:nvPr>
        </p:nvSpPr>
        <p:spPr>
          <a:xfrm>
            <a:off x="755331" y="385444"/>
            <a:ext cx="10681334" cy="758190"/>
          </a:xfrm>
          <a:prstGeom prst="rect">
            <a:avLst/>
          </a:prstGeom>
        </p:spPr>
        <p:txBody>
          <a:bodyPr wrap="square" lIns="0" tIns="0" rIns="0" bIns="0" rtlCol="0">
            <a:spAutoFit/>
          </a:bodyPr>
          <a:lstStyle>
            <a:lvl1pPr lvl="0">
              <a:defRPr lang="en-US" sz="4800" b="1" i="0" dirty="0">
                <a:solidFill>
                  <a:schemeClr val="tx1"/>
                </a:solidFill>
                <a:latin typeface="Trebuchet MS"/>
              </a:defRPr>
            </a:lvl1pPr>
          </a:lstStyle>
          <a:p>
            <a:endParaRPr lang="en-US" dirty="0"/>
          </a:p>
        </p:txBody>
      </p:sp>
      <p:sp>
        <p:nvSpPr>
          <p:cNvPr id="13" name="Holder 3">
            <a:extLst>
              <a:ext uri="{DB0E558F-9485-4FC9-AD64-41A4662B34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F17F8E-4302-4DBB-94B5-EF8FD2694C61}"/>
              </a:ext>
            </a:extLst>
          </p:cNvPr>
          <p:cNvSpPr>
            <a:spLocks noGrp="1"/>
          </p:cNvSpPr>
          <p:nvPr>
            <p:ph type="body" idx="1"/>
          </p:nvPr>
        </p:nvSpPr>
        <p:spPr>
          <a:xfrm>
            <a:off x="609600" y="1577340"/>
            <a:ext cx="10972800" cy="4526279"/>
          </a:xfrm>
          <a:prstGeom prst="rect">
            <a:avLst/>
          </a:prstGeom>
        </p:spPr>
        <p:txBody>
          <a:bodyPr wrap="square" lIns="0" tIns="0" rIns="0" bIns="0" rtlCol="0">
            <a:spAutoFit/>
          </a:bodyPr>
          <a:lstStyle/>
          <a:p>
            <a:endParaRPr lang="en-US" dirty="0"/>
          </a:p>
        </p:txBody>
      </p:sp>
      <p:sp>
        <p:nvSpPr>
          <p:cNvPr id="14" name="Holder 4">
            <a:extLst>
              <a:ext uri="{C14A144A-0C6F-4AF9-AE52-FA06D93567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11F570-B6AE-4EE3-A23D-2B78CA1DAF72}"/>
              </a:ext>
            </a:extLst>
          </p:cNvPr>
          <p:cNvSpPr>
            <a:spLocks noGrp="1"/>
          </p:cNvSpPr>
          <p:nvPr>
            <p:ph type="ftr" sz="quarter" idx="3"/>
          </p:nvPr>
        </p:nvSpPr>
        <p:spPr>
          <a:xfrm>
            <a:off x="4145280" y="6377940"/>
            <a:ext cx="3901440" cy="342900"/>
          </a:xfrm>
          <a:prstGeom prst="rect">
            <a:avLst/>
          </a:prstGeom>
        </p:spPr>
        <p:txBody>
          <a:bodyPr wrap="square" lIns="0" tIns="0" rIns="0" bIns="0" rtlCol="0">
            <a:spAutoFit/>
          </a:bodyPr>
          <a:lstStyle>
            <a:lvl1pPr lvl="0" algn="ctr">
              <a:defRPr lang="en-US" dirty="0">
                <a:solidFill>
                  <a:schemeClr val="tx1">
                    <a:tint val="75000"/>
                  </a:schemeClr>
                </a:solidFill>
              </a:defRPr>
            </a:lvl1pPr>
          </a:lstStyle>
          <a:p>
            <a:endParaRPr lang="en-US" dirty="0"/>
          </a:p>
        </p:txBody>
      </p:sp>
      <p:sp>
        <p:nvSpPr>
          <p:cNvPr id="15" name="Holder 5">
            <a:extLst>
              <a:ext uri="{5586ACEE-46A0-4208-A4CD-371FE1CF24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EC5071-A008-47A6-B850-B2076A692758}"/>
              </a:ext>
            </a:extLst>
          </p:cNvPr>
          <p:cNvSpPr>
            <a:spLocks noGrp="1"/>
          </p:cNvSpPr>
          <p:nvPr>
            <p:ph type="dt" sz="half" idx="2"/>
          </p:nvPr>
        </p:nvSpPr>
        <p:spPr>
          <a:xfrm>
            <a:off x="609600" y="6377940"/>
            <a:ext cx="2804160" cy="342900"/>
          </a:xfrm>
          <a:prstGeom prst="rect">
            <a:avLst/>
          </a:prstGeom>
        </p:spPr>
        <p:txBody>
          <a:bodyPr wrap="square" lIns="0" tIns="0" rIns="0" bIns="0" rtlCol="0">
            <a:spAutoFit/>
          </a:bodyPr>
          <a:lstStyle>
            <a:lvl1pPr lvl="0" algn="l">
              <a:defRPr lang="en-US" dirty="0">
                <a:solidFill>
                  <a:schemeClr val="tx1">
                    <a:tint val="75000"/>
                  </a:schemeClr>
                </a:solidFill>
              </a:defRPr>
            </a:lvl1pPr>
          </a:lstStyle>
          <a:p>
            <a:fld id="{83CA4F9A-FB96-4C46-8F51-876AAB17FE81}" type="datetime1">
              <a:t>9/10/2024</a:t>
            </a:fld>
            <a:endParaRPr lang="en-US" dirty="0"/>
          </a:p>
        </p:txBody>
      </p:sp>
      <p:sp>
        <p:nvSpPr>
          <p:cNvPr id="16" name="Holder 6">
            <a:extLst>
              <a:ext uri="{120CFC45-4A94-458D-A982-A776370883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A321B6-A96E-4E5E-A42C-300FCB872B59}"/>
              </a:ext>
            </a:extLst>
          </p:cNvPr>
          <p:cNvSpPr>
            <a:spLocks noGrp="1"/>
          </p:cNvSpPr>
          <p:nvPr>
            <p:ph type="sldNum" sz="quarter" idx="4"/>
          </p:nvPr>
        </p:nvSpPr>
        <p:spPr>
          <a:xfrm>
            <a:off x="11353419" y="6473337"/>
            <a:ext cx="151129" cy="191770"/>
          </a:xfrm>
          <a:prstGeom prst="rect">
            <a:avLst/>
          </a:prstGeom>
        </p:spPr>
        <p:txBody>
          <a:bodyPr wrap="square" lIns="0" tIns="0" rIns="0" bIns="0" rtlCol="0">
            <a:spAutoFit/>
          </a:bodyPr>
          <a:lstStyle>
            <a:lvl1pPr lvl="0">
              <a:defRPr lang="en-US" sz="1100" b="0" i="0" dirty="0">
                <a:solidFill>
                  <a:srgbClr val="2D936B"/>
                </a:solidFill>
                <a:latin typeface="Trebuchet MS"/>
              </a:defRPr>
            </a:lvl1pPr>
          </a:lstStyle>
          <a:p>
            <a:pPr marL="38100">
              <a:lnSpc>
                <a:spcPct val="100000"/>
              </a:lnSpc>
              <a:spcBef>
                <a:spcPts val="55"/>
              </a:spcBef>
            </a:pPr>
            <a:fld id="{7A4244F5-2C1D-413C-B9CB-3950882FC4D9}"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lvl="0">
        <a:defRPr lang="en-US" dirty="0">
          <a:latin typeface="+mj-lt"/>
        </a:defRPr>
      </a:lvl1pPr>
    </p:titleStyle>
    <p:bodyStyle>
      <a:lvl1pPr marL="0" lvl="0">
        <a:defRPr lang="en-US" dirty="0">
          <a:latin typeface="+mn-lt"/>
        </a:defRPr>
      </a:lvl1pPr>
      <a:lvl2pPr marL="457200" lvl="1">
        <a:defRPr lang="en-US" dirty="0">
          <a:latin typeface="+mn-lt"/>
        </a:defRPr>
      </a:lvl2pPr>
      <a:lvl3pPr marL="914400" lvl="2">
        <a:defRPr lang="en-US" dirty="0">
          <a:latin typeface="+mn-lt"/>
        </a:defRPr>
      </a:lvl3pPr>
      <a:lvl4pPr marL="1371600" lvl="3">
        <a:defRPr lang="en-US" dirty="0">
          <a:latin typeface="+mn-lt"/>
        </a:defRPr>
      </a:lvl4pPr>
      <a:lvl5pPr marL="1828800" lvl="4">
        <a:defRPr lang="en-US" dirty="0">
          <a:latin typeface="+mn-lt"/>
        </a:defRPr>
      </a:lvl5pPr>
      <a:lvl6pPr marL="2286000" lvl="5">
        <a:defRPr lang="en-US" dirty="0">
          <a:latin typeface="+mn-lt"/>
        </a:defRPr>
      </a:lvl6pPr>
      <a:lvl7pPr marL="2743200" lvl="6">
        <a:defRPr lang="en-US" dirty="0">
          <a:latin typeface="+mn-lt"/>
        </a:defRPr>
      </a:lvl7pPr>
      <a:lvl8pPr marL="3200400" lvl="7">
        <a:defRPr lang="en-US" dirty="0">
          <a:latin typeface="+mn-lt"/>
        </a:defRPr>
      </a:lvl8pPr>
      <a:lvl9pPr marL="3657600" lvl="8">
        <a:defRPr lang="en-US" dirty="0">
          <a:latin typeface="+mn-lt"/>
        </a:defRPr>
      </a:lvl9pPr>
    </p:bodyStyle>
    <p:otherStyle>
      <a:lvl1pPr marL="0" lvl="0">
        <a:defRPr lang="en-US" sz="1800" dirty="0">
          <a:latin typeface="+mn-lt"/>
        </a:defRPr>
      </a:lvl1pPr>
      <a:lvl2pPr marL="457200" lvl="1">
        <a:defRPr lang="en-US" sz="1800" dirty="0">
          <a:latin typeface="+mn-lt"/>
        </a:defRPr>
      </a:lvl2pPr>
      <a:lvl3pPr marL="914400" lvl="2">
        <a:defRPr lang="en-US" sz="1800" dirty="0">
          <a:latin typeface="+mn-lt"/>
        </a:defRPr>
      </a:lvl3pPr>
      <a:lvl4pPr marL="1371600" lvl="3">
        <a:defRPr lang="en-US" sz="1800" dirty="0">
          <a:latin typeface="+mn-lt"/>
        </a:defRPr>
      </a:lvl4pPr>
      <a:lvl5pPr marL="1828800" lvl="4">
        <a:defRPr lang="en-US" sz="1800" dirty="0">
          <a:latin typeface="+mn-lt"/>
        </a:defRPr>
      </a:lvl5pPr>
      <a:lvl6pPr marL="2286000" lvl="5">
        <a:defRPr lang="en-US" sz="1800" dirty="0">
          <a:latin typeface="+mn-lt"/>
        </a:defRPr>
      </a:lvl6pPr>
      <a:lvl7pPr marL="2743200" lvl="6">
        <a:defRPr lang="en-US" sz="1800" dirty="0">
          <a:latin typeface="+mn-lt"/>
        </a:defRPr>
      </a:lvl7pPr>
      <a:lvl8pPr marL="3200400" lvl="7">
        <a:defRPr lang="en-US" sz="1800" dirty="0">
          <a:latin typeface="+mn-lt"/>
        </a:defRPr>
      </a:lvl8pPr>
      <a:lvl9pPr marL="3657600" lvl="8">
        <a:defRPr lang="en-US" sz="1800" dirty="0">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3B6F5B50-47A2-44B3-A785-0738B9295C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20261B-714A-423F-B2F5-07865DC371EE}"/>
              </a:ext>
            </a:extLst>
          </p:cNvPr>
          <p:cNvGrpSpPr/>
          <p:nvPr/>
        </p:nvGrpSpPr>
        <p:grpSpPr>
          <a:xfrm>
            <a:off x="876299" y="990600"/>
            <a:ext cx="1743075" cy="1333500"/>
            <a:chOff x="742950" y="1104900"/>
            <a:chExt cx="1743075" cy="1333500"/>
          </a:xfrm>
        </p:grpSpPr>
        <p:sp>
          <p:nvSpPr>
            <p:cNvPr id="3" name="object 3">
              <a:extLst>
                <a:ext uri="{0E538D7B-FC01-4480-9CFC-AE61279B86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67D06E-4C86-4C51-8F22-3F4D05B2BA83}"/>
                </a:ext>
              </a:extLst>
            </p:cNvPr>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lang="en-US" dirty="0"/>
            </a:p>
          </p:txBody>
        </p:sp>
        <p:sp>
          <p:nvSpPr>
            <p:cNvPr id="4" name="object 4">
              <a:extLst>
                <a:ext uri="{446C5D37-7B6B-4139-ABCC-0F1245DAE5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7B6062-76AD-4800-84D6-A92451899800}"/>
                </a:ext>
              </a:extLst>
            </p:cNvPr>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lang="en-US" dirty="0"/>
            </a:p>
          </p:txBody>
        </p:sp>
      </p:grpSp>
      <p:sp>
        <p:nvSpPr>
          <p:cNvPr id="5" name="object 5">
            <a:extLst>
              <a:ext uri="{33553197-8F4B-445A-8101-164D5A4CDD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C7E8E1-DE7B-4C54-94CE-C2CE6E439D5C}"/>
              </a:ext>
            </a:extLst>
          </p:cNvPr>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lang="en-US" dirty="0"/>
          </a:p>
        </p:txBody>
      </p:sp>
      <p:sp>
        <p:nvSpPr>
          <p:cNvPr id="6" name="object 6">
            <a:extLst>
              <a:ext uri="{9FD34EC7-3843-4781-BA2A-C38BED58B9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0EDD6F-974B-4BD2-8E1E-FAB06DD0E822}"/>
              </a:ext>
            </a:extLst>
          </p:cNvPr>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lang="en-US" dirty="0"/>
          </a:p>
        </p:txBody>
      </p:sp>
      <p:sp>
        <p:nvSpPr>
          <p:cNvPr id="7" name="object 7">
            <a:extLst>
              <a:ext uri="{EEA3F7D1-79CD-42E5-A90A-2211F7E56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EC7DD9-587A-4140-8DA6-A1135BFB0899}"/>
              </a:ext>
            </a:extLst>
          </p:cNvPr>
          <p:cNvSpPr>
            <a:spLocks noGrp="1"/>
          </p:cNvSpPr>
          <p:nvPr>
            <p:ph type="title"/>
          </p:nvPr>
        </p:nvSpPr>
        <p:spPr>
          <a:xfrm>
            <a:off x="-828675" y="1966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a:rPr>
              <a:t>Employee Data Analysis using Excel</a:t>
            </a:r>
            <a:r>
              <a:rPr lang="en-US" b="1" i="0" dirty="0">
                <a:solidFill>
                  <a:srgbClr val="0F0F0F"/>
                </a:solidFill>
                <a:latin typeface="Times New Roman"/>
              </a:rPr>
              <a:t> </a:t>
            </a:r>
            <a:br>
              <a:rPr lang="en-US" b="1" i="0" dirty="0">
                <a:solidFill>
                  <a:srgbClr val="0F0F0F"/>
                </a:solidFill>
                <a:latin typeface="Roboto"/>
              </a:rPr>
            </a:br>
            <a:endParaRPr lang="en-US" b="1" i="0" dirty="0">
              <a:solidFill>
                <a:srgbClr val="0F0F0F"/>
              </a:solidFill>
              <a:latin typeface="Roboto"/>
            </a:endParaRPr>
          </a:p>
        </p:txBody>
      </p:sp>
      <p:pic>
        <p:nvPicPr>
          <p:cNvPr id="8" name="object 9">
            <a:extLst>
              <a:ext uri="{0BDB9E8F-051C-4FD3-995B-6314537523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9167A3-366E-4A0B-9C36-8568054C2A2B}"/>
              </a:ext>
            </a:extLst>
          </p:cNvPr>
          <p:cNvPicPr/>
          <p:nvPr/>
        </p:nvPicPr>
        <p:blipFill>
          <a:blip r:embed="rId3"/>
          <a:stretch>
            <a:fillRect/>
          </a:stretch>
        </p:blipFill>
        <p:spPr>
          <a:xfrm>
            <a:off x="676275" y="6467474"/>
            <a:ext cx="2143125" cy="200025"/>
          </a:xfrm>
          <a:prstGeom prst="rect">
            <a:avLst/>
          </a:prstGeom>
          <a:noFill/>
        </p:spPr>
      </p:pic>
      <p:sp>
        <p:nvSpPr>
          <p:cNvPr id="9" name="object 11">
            <a:extLst>
              <a:ext uri="{C091EA45-C9C3-41B5-A253-A9BE2B9B3A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32BDCA-2E45-4448-9136-734581256954}"/>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1787A029-1A4B-4859-9A30-70FDB15CBC9C}" type="slidenum">
              <a:t>1</a:t>
            </a:fld>
            <a:endParaRPr lang="en-US" dirty="0"/>
          </a:p>
        </p:txBody>
      </p:sp>
      <p:sp>
        <p:nvSpPr>
          <p:cNvPr id="10" name="TextBox 13">
            <a:extLst>
              <a:ext uri="{6EB91A5C-32AA-4DB3-A3E4-C32B3C95FD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0868FE-595A-437A-A1CD-452EC73BEAC8}"/>
              </a:ext>
            </a:extLst>
          </p:cNvPr>
          <p:cNvSpPr txBox="1"/>
          <p:nvPr/>
        </p:nvSpPr>
        <p:spPr>
          <a:xfrm>
            <a:off x="876299" y="2878605"/>
            <a:ext cx="8610600" cy="1495425"/>
          </a:xfrm>
          <a:prstGeom prst="rect">
            <a:avLst/>
          </a:prstGeom>
          <a:noFill/>
        </p:spPr>
        <p:txBody>
          <a:bodyPr wrap="square" rtlCol="0">
            <a:spAutoFit/>
          </a:bodyPr>
          <a:lstStyle/>
          <a:p>
            <a:r>
              <a:rPr lang="en-US" sz="2400" dirty="0"/>
              <a:t>STUDENT NAME</a:t>
            </a:r>
            <a:r>
              <a:rPr lang="en-IN" sz="2400" dirty="0"/>
              <a:t>:V.Vinisha</a:t>
            </a:r>
          </a:p>
          <a:p>
            <a:r>
              <a:rPr lang="en-US" sz="2400" dirty="0"/>
              <a:t>REGISTER NO: 312205096</a:t>
            </a:r>
          </a:p>
          <a:p>
            <a:r>
              <a:rPr lang="en-US" sz="2400" dirty="0"/>
              <a:t>DEPARTMENT: III B.COM </a:t>
            </a:r>
            <a:r>
              <a:rPr lang="en-IN" sz="2400" dirty="0"/>
              <a:t>(General) </a:t>
            </a:r>
            <a:r>
              <a:rPr lang="en-US" sz="2400" dirty="0"/>
              <a:t>'D'</a:t>
            </a:r>
          </a:p>
          <a:p>
            <a:r>
              <a:rPr lang="en-US" sz="2400" dirty="0"/>
              <a:t>COLLEGE: NAZARETH COLLEGE OF ARTS AND SCIENCE </a:t>
            </a:r>
          </a:p>
        </p:txBody>
      </p:sp>
    </p:spTree>
    <p:extLst>
      <p:ext uri="{2BF6C783-F2F9-48D3-81EA-AD31930A660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5">
            <a:extLst>
              <a:ext uri="{E76497C7-DE38-4E76-BE50-B390AC9CF8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9143CC-7CC4-4083-B0DF-084AE7E19FD9}"/>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pic>
        <p:nvPicPr>
          <p:cNvPr id="3" name="object 6">
            <a:extLst>
              <a:ext uri="{6320BF77-DAA0-4CD9-AF84-25A80E929C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FD637D-99D8-4602-BAB7-C7712AF95760}"/>
              </a:ext>
            </a:extLst>
          </p:cNvPr>
          <p:cNvPicPr/>
          <p:nvPr/>
        </p:nvPicPr>
        <p:blipFill>
          <a:blip r:embed="rId2"/>
          <a:stretch>
            <a:fillRect/>
          </a:stretch>
        </p:blipFill>
        <p:spPr>
          <a:xfrm>
            <a:off x="1666875" y="6467474"/>
            <a:ext cx="76200" cy="177800"/>
          </a:xfrm>
          <a:prstGeom prst="rect">
            <a:avLst/>
          </a:prstGeom>
          <a:noFill/>
        </p:spPr>
      </p:pic>
      <p:sp>
        <p:nvSpPr>
          <p:cNvPr id="4" name="object 9">
            <a:extLst>
              <a:ext uri="{092C58CA-7F5C-41C6-B247-8D26047A5A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74B598-7C79-44B0-BA8B-A1726935B84D}"/>
              </a:ext>
            </a:extLst>
          </p:cNvPr>
          <p:cNvSpPr txBox="1"/>
          <p:nvPr/>
        </p:nvSpPr>
        <p:spPr>
          <a:xfrm>
            <a:off x="11277216" y="6473337"/>
            <a:ext cx="228600" cy="191770"/>
          </a:xfrm>
          <a:prstGeom prst="rect">
            <a:avLst/>
          </a:prstGeom>
        </p:spPr>
        <p:txBody>
          <a:bodyPr vert="horz" wrap="square" lIns="0" tIns="6985" rIns="0" bIns="0" rtlCol="0">
            <a:spAutoFit/>
          </a:bodyPr>
          <a:lstStyle/>
          <a:p>
            <a:pPr marL="38100">
              <a:lnSpc>
                <a:spcPct val="100000"/>
              </a:lnSpc>
              <a:spcBef>
                <a:spcPts val="55"/>
              </a:spcBef>
            </a:pPr>
            <a:fld id="{BD4C3331-3A1B-46DC-9EF6-E08E35B3BD3E}" type="slidenum">
              <a:t>10</a:t>
            </a:fld>
            <a:endParaRPr lang="en-US" dirty="0"/>
          </a:p>
        </p:txBody>
      </p:sp>
      <p:sp>
        <p:nvSpPr>
          <p:cNvPr id="5" name="object 8">
            <a:extLst>
              <a:ext uri="{A808D7AF-E95C-47D8-BE25-2AAFE72EB7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BA685A-813F-4348-ACC1-A1FC07BD9768}"/>
              </a:ext>
            </a:extLst>
          </p:cNvPr>
          <p:cNvSpPr txBox="1"/>
          <p:nvPr/>
        </p:nvSpPr>
        <p:spPr>
          <a:xfrm>
            <a:off x="739775" y="291147"/>
            <a:ext cx="3303904" cy="150876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rPr>
              <a:t>M</a:t>
            </a:r>
            <a:r>
              <a:rPr lang="en-US" sz="4800" b="1" dirty="0">
                <a:latin typeface="Trebuchet MS"/>
              </a:rPr>
              <a:t>O</a:t>
            </a:r>
            <a:r>
              <a:rPr lang="en-US" sz="4800" b="1" spc="-15" dirty="0">
                <a:latin typeface="Trebuchet MS"/>
              </a:rPr>
              <a:t>D</a:t>
            </a:r>
            <a:r>
              <a:rPr lang="en-US" sz="4800" b="1" spc="-35" dirty="0">
                <a:latin typeface="Trebuchet MS"/>
              </a:rPr>
              <a:t>E</a:t>
            </a:r>
            <a:r>
              <a:rPr lang="en-US" sz="4800" b="1" spc="-30" dirty="0">
                <a:latin typeface="Trebuchet MS"/>
              </a:rPr>
              <a:t>LL</a:t>
            </a:r>
            <a:r>
              <a:rPr lang="en-US" sz="4800" b="1" spc="-5" dirty="0">
                <a:latin typeface="Trebuchet MS"/>
              </a:rPr>
              <a:t>I</a:t>
            </a:r>
            <a:r>
              <a:rPr lang="en-US" sz="4800" b="1" spc="30" dirty="0">
                <a:latin typeface="Trebuchet MS"/>
              </a:rPr>
              <a:t>NG</a:t>
            </a:r>
          </a:p>
        </p:txBody>
      </p:sp>
      <p:sp>
        <p:nvSpPr>
          <p:cNvPr id="6" name="object 3">
            <a:extLst>
              <a:ext uri="{42A980BB-8890-4450-AF7B-34C50AA420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1A66C1-B092-45E4-990B-1AEC24D8DD78}"/>
              </a:ext>
            </a:extLst>
          </p:cNvPr>
          <p:cNvSpPr/>
          <p:nvPr/>
        </p:nvSpPr>
        <p:spPr>
          <a:xfrm rot="21600000" flipV="1">
            <a:off x="739775" y="1935186"/>
            <a:ext cx="9172816" cy="2987625"/>
          </a:xfrm>
          <a:custGeom>
            <a:avLst/>
            <a:gdLst/>
            <a:ahLst/>
            <a:cxn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rot="10800000" wrap="square" lIns="0" tIns="0" rIns="0" bIns="0" rtlCol="0"/>
          <a:lstStyle/>
          <a:p>
            <a:r>
              <a:rPr lang="en-US" dirty="0"/>
              <a:t>DATA COLLECTION:</a:t>
            </a:r>
          </a:p>
          <a:p>
            <a:pPr marL="285750" indent="-285750">
              <a:buFont typeface="Wingdings"/>
              <a:buChar char=""/>
            </a:pPr>
            <a:r>
              <a:rPr lang="en-US" dirty="0"/>
              <a:t>Drafted the data from the edunet dataset.</a:t>
            </a:r>
          </a:p>
          <a:p>
            <a:r>
              <a:rPr lang="en-US" dirty="0"/>
              <a:t>FEATURE COLLECTION:</a:t>
            </a:r>
          </a:p>
          <a:p>
            <a:pPr marL="285750" indent="-285750">
              <a:buFont typeface="Wingdings"/>
              <a:buChar char=""/>
            </a:pPr>
            <a:r>
              <a:rPr lang="en-US" dirty="0"/>
              <a:t> Business unit, Gender unit, First name, Performance score.</a:t>
            </a:r>
          </a:p>
          <a:p>
            <a:r>
              <a:rPr lang="en-US" dirty="0"/>
              <a:t>PERFORMANCE LEVEL:</a:t>
            </a:r>
          </a:p>
          <a:p>
            <a:pPr marL="285750" indent="-285750">
              <a:buFont typeface="Wingdings"/>
              <a:buChar char=""/>
            </a:pPr>
            <a:r>
              <a:rPr lang="en-US" dirty="0"/>
              <a:t>Exceeds</a:t>
            </a:r>
          </a:p>
          <a:p>
            <a:pPr marL="285750" indent="-285750">
              <a:buFont typeface="Wingdings"/>
              <a:buChar char=""/>
            </a:pPr>
            <a:r>
              <a:rPr lang="en-US" dirty="0"/>
              <a:t>Fully meets</a:t>
            </a:r>
          </a:p>
          <a:p>
            <a:pPr marL="285750" indent="-285750">
              <a:buFont typeface="Wingdings"/>
              <a:buChar char=""/>
            </a:pPr>
            <a:r>
              <a:rPr lang="en-US" dirty="0"/>
              <a:t>Needs improvements</a:t>
            </a:r>
          </a:p>
          <a:p>
            <a:pPr marL="285750" indent="-285750">
              <a:buFont typeface="Wingdings"/>
              <a:buChar char=""/>
            </a:pPr>
            <a:r>
              <a:rPr lang="en-US" dirty="0"/>
              <a:t>PIP</a:t>
            </a:r>
          </a:p>
        </p:txBody>
      </p:sp>
    </p:spTree>
    <p:extLst>
      <p:ext uri="{0CB33CD0-0B30-43F1-AE66-4F5B3C9139C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object 3">
            <a:extLst>
              <a:ext uri="{0D6F5B1B-C66C-472A-B304-6212952EA9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631C65-F1C1-4B01-A3F6-C4204F7904CE}"/>
              </a:ext>
            </a:extLst>
          </p:cNvPr>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lang="en-US" dirty="0"/>
          </a:p>
        </p:txBody>
      </p:sp>
      <p:sp>
        <p:nvSpPr>
          <p:cNvPr id="3" name="object 4">
            <a:extLst>
              <a:ext uri="{8249EAF1-4E2F-4B8D-B2CA-BBE795AA14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DBA2DA-7FEF-40EA-8B5F-DE7DCEB0AE36}"/>
              </a:ext>
            </a:extLst>
          </p:cNvPr>
          <p:cNvSpPr/>
          <p:nvPr/>
        </p:nvSpPr>
        <p:spPr>
          <a:xfrm>
            <a:off x="6696074" y="1695450"/>
            <a:ext cx="314325" cy="323850"/>
          </a:xfrm>
          <a:custGeom>
            <a:avLst/>
            <a:gdLst/>
            <a:ahLst/>
            <a:cxn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p:txBody>
      </p:sp>
      <p:sp>
        <p:nvSpPr>
          <p:cNvPr id="4" name="object 5">
            <a:extLst>
              <a:ext uri="{E532F0A9-9634-416E-9ECF-D73ACA363E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E7B479-4E52-43A8-BE5E-0DCCD7A42732}"/>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pic>
        <p:nvPicPr>
          <p:cNvPr id="5" name="object 6">
            <a:extLst>
              <a:ext uri="{F5E0101F-F02B-41FE-B981-6D2FDC7FCC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A984B7-5376-4993-8408-EAD463563517}"/>
              </a:ext>
            </a:extLst>
          </p:cNvPr>
          <p:cNvPicPr/>
          <p:nvPr/>
        </p:nvPicPr>
        <p:blipFill>
          <a:blip r:embed="rId2"/>
          <a:stretch>
            <a:fillRect/>
          </a:stretch>
        </p:blipFill>
        <p:spPr>
          <a:xfrm>
            <a:off x="1666875" y="6467474"/>
            <a:ext cx="76200" cy="177800"/>
          </a:xfrm>
          <a:prstGeom prst="rect">
            <a:avLst/>
          </a:prstGeom>
          <a:noFill/>
        </p:spPr>
      </p:pic>
      <p:sp>
        <p:nvSpPr>
          <p:cNvPr id="6" name="object 7">
            <a:extLst>
              <a:ext uri="{2F32D1C2-6970-497A-89EA-B12B47C230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050B11-93F6-45FB-8865-45F3BEE088FF}"/>
              </a:ext>
            </a:extLst>
          </p:cNvPr>
          <p:cNvSpPr>
            <a:spLocks noGrp="1"/>
          </p:cNvSpPr>
          <p:nvPr>
            <p:ph type="title"/>
          </p:nvPr>
        </p:nvSpPr>
        <p:spPr>
          <a:xfrm>
            <a:off x="755331" y="385444"/>
            <a:ext cx="2437130" cy="1461135"/>
          </a:xfrm>
          <a:prstGeom prst="rect">
            <a:avLst/>
          </a:prstGeom>
        </p:spPr>
        <p:txBody>
          <a:bodyPr vert="horz" wrap="square" lIns="0" tIns="13335" rIns="0" bIns="0" rtlCol="0">
            <a:spAutoFit/>
          </a:bodyPr>
          <a:lstStyle/>
          <a:p>
            <a:pPr marL="12700">
              <a:lnSpc>
                <a:spcPct val="100000"/>
              </a:lnSpc>
              <a:spcBef>
                <a:spcPts val="105"/>
              </a:spcBef>
            </a:pPr>
            <a:r>
              <a:rPr lang="en-US" dirty="0"/>
              <a:t>R</a:t>
            </a:r>
            <a:r>
              <a:rPr lang="en-US" spc="-40" dirty="0"/>
              <a:t>E</a:t>
            </a:r>
            <a:r>
              <a:rPr lang="en-US" spc="15" dirty="0"/>
              <a:t>S</a:t>
            </a:r>
            <a:r>
              <a:rPr lang="en-US" spc="-30" dirty="0"/>
              <a:t>U</a:t>
            </a:r>
            <a:r>
              <a:rPr lang="en-US" spc="-405" dirty="0"/>
              <a:t>L</a:t>
            </a:r>
            <a:r>
              <a:rPr lang="en-US" dirty="0"/>
              <a:t>TS</a:t>
            </a:r>
          </a:p>
        </p:txBody>
      </p:sp>
      <p:sp>
        <p:nvSpPr>
          <p:cNvPr id="7" name="object 9">
            <a:extLst>
              <a:ext uri="{7B93D361-11D8-4189-A83F-9DDD6E6184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4C1842-54AF-4F79-B2D5-E81F7CDEFF22}"/>
              </a:ext>
            </a:extLst>
          </p:cNvPr>
          <p:cNvSpPr txBox="1"/>
          <p:nvPr/>
        </p:nvSpPr>
        <p:spPr>
          <a:xfrm>
            <a:off x="11277216" y="6473337"/>
            <a:ext cx="228600" cy="191770"/>
          </a:xfrm>
          <a:prstGeom prst="rect">
            <a:avLst/>
          </a:prstGeom>
        </p:spPr>
        <p:txBody>
          <a:bodyPr vert="horz" wrap="square" lIns="0" tIns="6985" rIns="0" bIns="0" rtlCol="0">
            <a:spAutoFit/>
          </a:bodyPr>
          <a:lstStyle/>
          <a:p>
            <a:pPr marL="38100">
              <a:lnSpc>
                <a:spcPct val="100000"/>
              </a:lnSpc>
              <a:spcBef>
                <a:spcPts val="55"/>
              </a:spcBef>
            </a:pPr>
            <a:fld id="{33220DD7-42FC-43CD-862C-81D4F9FEC9C2}" type="slidenum">
              <a:t>11</a:t>
            </a:fld>
            <a:endParaRPr lang="en-US" dirty="0"/>
          </a:p>
        </p:txBody>
      </p:sp>
      <p:graphicFrame>
        <p:nvGraphicFramePr>
          <p:cNvPr id="8" name="图表 1">
            <a:extLst>
              <a:ext uri="{991012D5-81CC-44AF-8BDD-22CFC5C614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29849A-BC62-46B2-BAA8-239F0B0D6CF9}"/>
              </a:ext>
            </a:extLst>
          </p:cNvPr>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extLst>
      <p:ext uri="{80EA2C22-04AB-474D-B036-E0F7346DD96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CBE4D1DE-5033-4F67-8D72-909D0E7303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EE35A2-D31D-40F4-A878-5CC6F0A15CA6}"/>
              </a:ext>
            </a:extLst>
          </p:cNvPr>
          <p:cNvSpPr>
            <a:spLocks noGrp="1"/>
          </p:cNvSpPr>
          <p:nvPr>
            <p:ph type="title"/>
          </p:nvPr>
        </p:nvSpPr>
        <p:spPr/>
        <p:txBody>
          <a:bodyPr rtlCol="0"/>
          <a:lstStyle/>
          <a:p>
            <a:r>
              <a:rPr lang="en-US" dirty="0"/>
              <a:t>RESULTS</a:t>
            </a:r>
          </a:p>
        </p:txBody>
      </p:sp>
      <p:graphicFrame>
        <p:nvGraphicFramePr>
          <p:cNvPr id="3" name="图表 1">
            <a:extLst>
              <a:ext uri="{249FDC85-50C0-4BC1-94FE-9FD5522CF7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78134E-AE70-4429-9742-63BDD6E064C3}"/>
              </a:ext>
            </a:extLst>
          </p:cNvPr>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extLst>
      <p:ext uri="{A1065CC9-02A5-4DED-9C7F-F21F36A4AE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39026ACC-EB24-4929-86C1-0AD1BBD14F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852986-000F-419E-9287-9E0EEF75C699}"/>
              </a:ext>
            </a:extLst>
          </p:cNvPr>
          <p:cNvSpPr>
            <a:spLocks noGrp="1"/>
          </p:cNvSpPr>
          <p:nvPr>
            <p:ph type="title"/>
          </p:nvPr>
        </p:nvSpPr>
        <p:spPr>
          <a:xfrm>
            <a:off x="755331" y="385444"/>
            <a:ext cx="10681334" cy="723901"/>
          </a:xfrm>
        </p:spPr>
        <p:txBody>
          <a:bodyPr rtlCol="0"/>
          <a:lstStyle/>
          <a:p>
            <a:r>
              <a:rPr lang="en-US" dirty="0">
                <a:latin typeface="Times New Roman"/>
              </a:rPr>
              <a:t>conclusion</a:t>
            </a:r>
          </a:p>
        </p:txBody>
      </p:sp>
      <p:sp>
        <p:nvSpPr>
          <p:cNvPr id="3" name="TextBox 3">
            <a:extLst>
              <a:ext uri="{8B58CEC2-D3F0-4471-8924-208C4EE1BF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0E55B2-57D8-4F41-A043-4ED6D4437289}"/>
              </a:ext>
            </a:extLst>
          </p:cNvPr>
          <p:cNvSpPr txBox="1"/>
          <p:nvPr/>
        </p:nvSpPr>
        <p:spPr>
          <a:xfrm>
            <a:off x="781708" y="1509028"/>
            <a:ext cx="9505291" cy="2225041"/>
          </a:xfrm>
          <a:prstGeom prst="rect">
            <a:avLst/>
          </a:prstGeom>
          <a:noFill/>
        </p:spPr>
        <p:txBody>
          <a:bodyPr wrap="square" rtlCol="0">
            <a:spAutoFit/>
          </a:bodyPr>
          <a:lstStyle/>
          <a:p>
            <a:r>
              <a:rPr lang="en-IN" sz="2400" dirty="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38F6844B-537A-4B26-BD0A-754EBAF91A2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Rectangle 1">
            <a:extLst>
              <a:ext uri="{75D8BD83-D6EB-41C4-BFAC-53B3DCA175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45C5BB-DFFE-4958-8153-9B17492A5909}"/>
              </a:ext>
            </a:extLst>
          </p:cNvPr>
          <p:cNvSpPr/>
          <p:nvPr/>
        </p:nvSpPr>
        <p:spPr>
          <a:xfrm>
            <a:off x="3270837" y="2724150"/>
            <a:ext cx="4114800" cy="1409700"/>
          </a:xfrm>
          <a:prstGeom prst="rect">
            <a:avLst/>
          </a:prstGeom>
        </p:spPr>
        <p:txBody>
          <a:bodyPr rtlCol="0"/>
          <a:lstStyle/>
          <a:p>
            <a:pPr algn="ctr"/>
            <a:r>
              <a:rPr lang="en-US" sz="3100" b="1" dirty="0">
                <a:latin typeface="+mn-lt"/>
              </a:rPr>
              <a:t>Thank you</a:t>
            </a:r>
          </a:p>
        </p:txBody>
      </p:sp>
    </p:spTree>
    <p:extLst>
      <p:ext uri="{AA4C943E-70A8-4779-8FD6-C9E3878FDC4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19375501-556E-4741-820A-397DF957C2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B0CFF9-D872-4667-8A3A-3477FA84B4AE}"/>
              </a:ext>
            </a:extLst>
          </p:cNvPr>
          <p:cNvSpPr/>
          <p:nvPr/>
        </p:nvSpPr>
        <p:spPr>
          <a:xfrm>
            <a:off x="0" y="4825"/>
            <a:ext cx="12192000" cy="6858000"/>
          </a:xfrm>
          <a:custGeom>
            <a:avLst/>
            <a:gdLst/>
            <a:ahLst/>
            <a:cxn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a:endParaRPr>
          </a:p>
        </p:txBody>
      </p:sp>
      <p:grpSp>
        <p:nvGrpSpPr>
          <p:cNvPr id="3" name="object 3">
            <a:extLst>
              <a:ext uri="{122AF23E-F9BA-4259-B9E1-B12330F0D4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562006-010C-4A7B-A0B8-7D35CF621219}"/>
              </a:ext>
            </a:extLst>
          </p:cNvPr>
          <p:cNvGrpSpPr/>
          <p:nvPr/>
        </p:nvGrpSpPr>
        <p:grpSpPr>
          <a:xfrm>
            <a:off x="7443849" y="0"/>
            <a:ext cx="4752975" cy="6863080"/>
            <a:chOff x="7443849" y="0"/>
            <a:chExt cx="4752975" cy="6863080"/>
          </a:xfrm>
        </p:grpSpPr>
        <p:sp>
          <p:nvSpPr>
            <p:cNvPr id="4" name="object 4">
              <a:extLst>
                <a:ext uri="{5A158F9D-73DD-440E-8FB1-0399B4F9EF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36DD31-5D7D-41F9-89B5-5616647C4525}"/>
                </a:ext>
              </a:extLst>
            </p:cNvPr>
            <p:cNvSpPr/>
            <p:nvPr/>
          </p:nvSpPr>
          <p:spPr>
            <a:xfrm>
              <a:off x="9377426" y="4825"/>
              <a:ext cx="1218565" cy="6853554"/>
            </a:xfrm>
            <a:custGeom>
              <a:avLst/>
              <a:gdLst/>
              <a:ahLst/>
              <a:cxnLst/>
              <a:rect l="0" t="0" r="r" b="b"/>
              <a:pathLst>
                <a:path w="1218565" h="6853555">
                  <a:moveTo>
                    <a:pt x="0" y="0"/>
                  </a:moveTo>
                  <a:lnTo>
                    <a:pt x="1218352" y="6853172"/>
                  </a:lnTo>
                </a:path>
              </a:pathLst>
            </a:custGeom>
            <a:ln w="9525">
              <a:solidFill>
                <a:srgbClr val="5FCAEE"/>
              </a:solidFill>
            </a:ln>
          </p:spPr>
          <p:txBody>
            <a:bodyPr wrap="square" lIns="0" tIns="0" rIns="0" bIns="0" rtlCol="0"/>
            <a:lstStyle/>
            <a:p>
              <a:endParaRPr lang="en-US" dirty="0"/>
            </a:p>
          </p:txBody>
        </p:sp>
        <p:sp>
          <p:nvSpPr>
            <p:cNvPr id="5" name="object 5">
              <a:extLst>
                <a:ext uri="{D2390023-4AAC-45FE-8780-66AC28D126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554D9F-28C5-4ABC-9632-17250A8A8FAC}"/>
                </a:ext>
              </a:extLst>
            </p:cNvPr>
            <p:cNvSpPr/>
            <p:nvPr/>
          </p:nvSpPr>
          <p:spPr>
            <a:xfrm>
              <a:off x="7448610" y="3694896"/>
              <a:ext cx="4743450" cy="3163570"/>
            </a:xfrm>
            <a:custGeom>
              <a:avLst/>
              <a:gdLst/>
              <a:ahLst/>
              <a:cxnLst/>
              <a:rect l="0" t="0" r="r" b="b"/>
              <a:pathLst>
                <a:path w="4743450" h="3163570">
                  <a:moveTo>
                    <a:pt x="4743388" y="0"/>
                  </a:moveTo>
                  <a:lnTo>
                    <a:pt x="0" y="3163101"/>
                  </a:lnTo>
                </a:path>
              </a:pathLst>
            </a:custGeom>
            <a:ln w="9525">
              <a:solidFill>
                <a:srgbClr val="5FCAEE"/>
              </a:solidFill>
            </a:ln>
          </p:spPr>
          <p:txBody>
            <a:bodyPr wrap="square" lIns="0" tIns="0" rIns="0" bIns="0" rtlCol="0"/>
            <a:lstStyle/>
            <a:p>
              <a:endParaRPr lang="en-US" dirty="0"/>
            </a:p>
          </p:txBody>
        </p:sp>
        <p:sp>
          <p:nvSpPr>
            <p:cNvPr id="6" name="object 6">
              <a:extLst>
                <a:ext uri="{1A54C674-0EDC-4F1B-84A6-A0167E5BF0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395C48-0D49-44BF-8175-4C929FC59213}"/>
                </a:ext>
              </a:extLst>
            </p:cNvPr>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lang="en-US" dirty="0"/>
            </a:p>
          </p:txBody>
        </p:sp>
        <p:sp>
          <p:nvSpPr>
            <p:cNvPr id="7" name="object 7">
              <a:extLst>
                <a:ext uri="{F2A9EE45-F4C6-4724-9409-A141ABDACD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CF141C-2768-44D9-9265-7D28F3FAB48F}"/>
                </a:ext>
              </a:extLst>
            </p:cNvPr>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lang="en-US" dirty="0"/>
            </a:p>
          </p:txBody>
        </p:sp>
        <p:sp>
          <p:nvSpPr>
            <p:cNvPr id="8" name="object 8">
              <a:extLst>
                <a:ext uri="{6D74AC30-C220-44EE-ABB6-E59CDA2620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25FC48-35FC-487A-B0A9-78ADEFB5EA7A}"/>
                </a:ext>
              </a:extLst>
            </p:cNvPr>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lang="en-US" dirty="0"/>
            </a:p>
          </p:txBody>
        </p:sp>
        <p:sp>
          <p:nvSpPr>
            <p:cNvPr id="9" name="object 9">
              <a:extLst>
                <a:ext uri="{D3F28C19-3FE8-4F48-B412-E7AE2D4DA5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8B141B-911C-48F1-A095-044120DA3429}"/>
                </a:ext>
              </a:extLst>
            </p:cNvPr>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lang="en-US" dirty="0"/>
            </a:p>
          </p:txBody>
        </p:sp>
        <p:sp>
          <p:nvSpPr>
            <p:cNvPr id="10" name="object 10">
              <a:extLst>
                <a:ext uri="{71E2AFED-D034-442A-BD80-A1A4BEAAEE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76E274-E85C-4F2E-9A88-645D279D562D}"/>
                </a:ext>
              </a:extLst>
            </p:cNvPr>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lang="en-US" dirty="0"/>
            </a:p>
          </p:txBody>
        </p:sp>
        <p:sp>
          <p:nvSpPr>
            <p:cNvPr id="11" name="object 11">
              <a:extLst>
                <a:ext uri="{DD97B115-FC0C-464A-BA52-4F795543A2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B7AE76-93CC-475E-8EC1-1614B66A05B9}"/>
                </a:ext>
              </a:extLst>
            </p:cNvPr>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lang="en-US" dirty="0"/>
            </a:p>
          </p:txBody>
        </p:sp>
        <p:sp>
          <p:nvSpPr>
            <p:cNvPr id="12" name="object 12">
              <a:extLst>
                <a:ext uri="{7F641F30-290A-4F45-B379-EF0AB26208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B0DEBE-9EFE-4194-8833-4DE377B71CC4}"/>
                </a:ext>
              </a:extLst>
            </p:cNvPr>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lang="en-US" dirty="0"/>
            </a:p>
          </p:txBody>
        </p:sp>
      </p:grpSp>
      <p:sp>
        <p:nvSpPr>
          <p:cNvPr id="13" name="object 13">
            <a:extLst>
              <a:ext uri="{534D3531-A739-49AC-9E79-0E19D8993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BB8214-BA39-42D4-A804-6DA43D4A1F7E}"/>
              </a:ext>
            </a:extLst>
          </p:cNvPr>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lang="en-US" dirty="0"/>
          </a:p>
        </p:txBody>
      </p:sp>
      <p:sp>
        <p:nvSpPr>
          <p:cNvPr id="14" name="object 14">
            <a:extLst>
              <a:ext uri="{1542352D-F147-45FD-98DE-9FC787360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2EC8B5-B70B-43AC-A3B5-D70DE900F86C}"/>
              </a:ext>
            </a:extLst>
          </p:cNvPr>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lang="en-US" dirty="0"/>
          </a:p>
        </p:txBody>
      </p:sp>
      <p:sp>
        <p:nvSpPr>
          <p:cNvPr id="15" name="object 15">
            <a:extLst>
              <a:ext uri="{680A9054-D67C-4FB3-8FA6-77098BC773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FD62D1-32A0-4F71-8658-552805C6ACB8}"/>
              </a:ext>
            </a:extLst>
          </p:cNvPr>
          <p:cNvSpPr/>
          <p:nvPr/>
        </p:nvSpPr>
        <p:spPr>
          <a:xfrm>
            <a:off x="6696074" y="1695450"/>
            <a:ext cx="314325" cy="323850"/>
          </a:xfrm>
          <a:custGeom>
            <a:avLst/>
            <a:gdLst/>
            <a:ahLst/>
            <a:cxn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p:txBody>
      </p:sp>
      <p:sp>
        <p:nvSpPr>
          <p:cNvPr id="16" name="object 16">
            <a:extLst>
              <a:ext uri="{4849498C-5109-4BF6-9A1C-9665D4FBCD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74F1DB-314A-4A3B-971B-0C0F56BB7803}"/>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sp>
        <p:nvSpPr>
          <p:cNvPr id="17" name="object 17">
            <a:extLst>
              <a:ext uri="{9CE318AF-CC03-4206-B9DF-F490EF953F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C0ACAC-F91D-4586-929E-A71B4DFA47EB}"/>
              </a:ext>
            </a:extLst>
          </p:cNvPr>
          <p:cNvSpPr>
            <a:spLocks noGrp="1"/>
          </p:cNvSpPr>
          <p:nvPr>
            <p:ph type="title"/>
          </p:nvPr>
        </p:nvSpPr>
        <p:spPr>
          <a:xfrm>
            <a:off x="739775" y="829627"/>
            <a:ext cx="3909695" cy="638808"/>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a:t>
            </a:r>
            <a:r>
              <a:rPr lang="en-US" sz="4250" spc="-85" dirty="0"/>
              <a:t> </a:t>
            </a:r>
            <a:r>
              <a:rPr lang="en-US" sz="4250" spc="25" dirty="0"/>
              <a:t>TITLE</a:t>
            </a:r>
          </a:p>
        </p:txBody>
      </p:sp>
      <p:grpSp>
        <p:nvGrpSpPr>
          <p:cNvPr id="18" name="object 18">
            <a:extLst>
              <a:ext uri="{702549FF-B99E-4756-B7EC-929C2A4450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D2B8DB-CCF1-46F6-AF7F-433C6BB35200}"/>
              </a:ext>
            </a:extLst>
          </p:cNvPr>
          <p:cNvGrpSpPr/>
          <p:nvPr/>
        </p:nvGrpSpPr>
        <p:grpSpPr>
          <a:xfrm>
            <a:off x="466725" y="6410325"/>
            <a:ext cx="3705225" cy="295275"/>
            <a:chOff x="466725" y="6410325"/>
            <a:chExt cx="3705225" cy="295275"/>
          </a:xfrm>
        </p:grpSpPr>
        <p:pic>
          <p:nvPicPr>
            <p:cNvPr id="19" name="object 19">
              <a:extLst>
                <a:ext uri="{AD17B981-FFA8-4826-A39C-B748CAC094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313BBA-448F-4B6B-9BBF-172A5F29423F}"/>
                </a:ext>
              </a:extLst>
            </p:cNvPr>
            <p:cNvPicPr/>
            <p:nvPr/>
          </p:nvPicPr>
          <p:blipFill>
            <a:blip r:embed="rId2"/>
            <a:stretch>
              <a:fillRect/>
            </a:stretch>
          </p:blipFill>
          <p:spPr>
            <a:xfrm>
              <a:off x="676275" y="6467474"/>
              <a:ext cx="2143125" cy="200025"/>
            </a:xfrm>
            <a:prstGeom prst="rect">
              <a:avLst/>
            </a:prstGeom>
            <a:noFill/>
          </p:spPr>
        </p:pic>
        <p:pic>
          <p:nvPicPr>
            <p:cNvPr id="20" name="object 20">
              <a:extLst>
                <a:ext uri="{9BF05A48-34DB-43E0-BA94-01BF197EF8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B8011A-340D-49AA-8738-D9DDB07CC02A}"/>
                </a:ext>
              </a:extLst>
            </p:cNvPr>
            <p:cNvPicPr/>
            <p:nvPr/>
          </p:nvPicPr>
          <p:blipFill>
            <a:blip r:embed="rId3"/>
            <a:stretch>
              <a:fillRect/>
            </a:stretch>
          </p:blipFill>
          <p:spPr>
            <a:xfrm>
              <a:off x="466725" y="6410325"/>
              <a:ext cx="3705225" cy="295275"/>
            </a:xfrm>
            <a:prstGeom prst="rect">
              <a:avLst/>
            </a:prstGeom>
            <a:noFill/>
          </p:spPr>
        </p:pic>
      </p:grpSp>
      <p:sp>
        <p:nvSpPr>
          <p:cNvPr id="21" name="object 22">
            <a:extLst>
              <a:ext uri="{45679BB4-3B5B-41BD-99DE-A3BB07F719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5BFA09-67A9-48AD-B8FE-FF258891F1A3}"/>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7BBCB21A-1D9D-498B-87B9-D782016DA05C}" type="slidenum">
              <a:t>2</a:t>
            </a:fld>
            <a:endParaRPr lang="en-US" dirty="0"/>
          </a:p>
        </p:txBody>
      </p:sp>
      <p:sp>
        <p:nvSpPr>
          <p:cNvPr id="22" name="TextBox 22">
            <a:extLst>
              <a:ext uri="{6537121F-5CC0-4ED6-AB07-1A51E190A5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BA043D-CCA5-4A93-87BA-C6EB8236E0E0}"/>
              </a:ext>
            </a:extLst>
          </p:cNvPr>
          <p:cNvSpPr txBox="1"/>
          <p:nvPr/>
        </p:nvSpPr>
        <p:spPr>
          <a:xfrm>
            <a:off x="1217522" y="2123271"/>
            <a:ext cx="8593229" cy="2072640"/>
          </a:xfrm>
          <a:prstGeom prst="rect">
            <a:avLst/>
          </a:prstGeom>
          <a:noFill/>
        </p:spPr>
        <p:txBody>
          <a:bodyPr wrap="square" rtlCol="0">
            <a:spAutoFit/>
          </a:bodyPr>
          <a:lstStyle/>
          <a:p>
            <a:r>
              <a:rPr lang="en-US" sz="4400" b="1" dirty="0">
                <a:solidFill>
                  <a:srgbClr val="0F0F0F"/>
                </a:solidFill>
                <a:latin typeface="Times New Roman"/>
              </a:rPr>
              <a:t>Employee Performance Analysis using Excel:</a:t>
            </a:r>
          </a:p>
          <a:p>
            <a:r>
              <a:rPr lang="en-US" sz="4400" b="1" dirty="0">
                <a:solidFill>
                  <a:srgbClr val="0F0F0F"/>
                </a:solidFill>
                <a:latin typeface="Times New Roman"/>
              </a:rPr>
              <a:t>SCORE BASED APPROACH</a:t>
            </a:r>
          </a:p>
        </p:txBody>
      </p:sp>
    </p:spTree>
    <p:extLst>
      <p:ext uri="{289905F6-251B-4FF3-90A5-67B5C536C86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E46481D7-7460-47A3-B052-C7CF0157F5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045076-A08B-4CDA-9592-57854B4D13F5}"/>
              </a:ext>
            </a:extLst>
          </p:cNvPr>
          <p:cNvSpPr/>
          <p:nvPr/>
        </p:nvSpPr>
        <p:spPr>
          <a:xfrm>
            <a:off x="-76200" y="28579"/>
            <a:ext cx="12481712" cy="6858000"/>
          </a:xfrm>
          <a:custGeom>
            <a:avLst/>
            <a:gdLst/>
            <a:ahLst/>
            <a:cxn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a:extLst>
              <a:ext uri="{6F15E983-0ED4-4C07-9007-892CC2E095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B02748-F4FE-4947-8A0A-9B908A159106}"/>
              </a:ext>
            </a:extLst>
          </p:cNvPr>
          <p:cNvGrpSpPr/>
          <p:nvPr/>
        </p:nvGrpSpPr>
        <p:grpSpPr>
          <a:xfrm>
            <a:off x="7443849" y="0"/>
            <a:ext cx="4752975" cy="6863080"/>
            <a:chOff x="7443849" y="0"/>
            <a:chExt cx="4752975" cy="6863080"/>
          </a:xfrm>
        </p:grpSpPr>
        <p:sp>
          <p:nvSpPr>
            <p:cNvPr id="4" name="object 4">
              <a:extLst>
                <a:ext uri="{57B74B64-E5DE-4C91-A337-4A974AB040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1D0BC9-EA0E-44C8-92EB-13030CA203D7}"/>
                </a:ext>
              </a:extLst>
            </p:cNvPr>
            <p:cNvSpPr/>
            <p:nvPr/>
          </p:nvSpPr>
          <p:spPr>
            <a:xfrm>
              <a:off x="9377426" y="4825"/>
              <a:ext cx="1218565" cy="6853554"/>
            </a:xfrm>
            <a:custGeom>
              <a:avLst/>
              <a:gdLst/>
              <a:ahLst/>
              <a:cxnLst/>
              <a:rect l="0" t="0" r="r" b="b"/>
              <a:pathLst>
                <a:path w="1218565" h="6853555">
                  <a:moveTo>
                    <a:pt x="0" y="0"/>
                  </a:moveTo>
                  <a:lnTo>
                    <a:pt x="1218352" y="6853172"/>
                  </a:lnTo>
                </a:path>
              </a:pathLst>
            </a:custGeom>
            <a:ln w="9525">
              <a:solidFill>
                <a:srgbClr val="5FCAEE"/>
              </a:solidFill>
            </a:ln>
          </p:spPr>
          <p:txBody>
            <a:bodyPr wrap="square" lIns="0" tIns="0" rIns="0" bIns="0" rtlCol="0"/>
            <a:lstStyle/>
            <a:p>
              <a:endParaRPr lang="en-US" dirty="0"/>
            </a:p>
          </p:txBody>
        </p:sp>
        <p:sp>
          <p:nvSpPr>
            <p:cNvPr id="5" name="object 5">
              <a:extLst>
                <a:ext uri="{3D1343E3-3212-4F60-98C2-7576562232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F51A0C-1C5E-4BA0-9E1C-32A293EA8F5D}"/>
                </a:ext>
              </a:extLst>
            </p:cNvPr>
            <p:cNvSpPr/>
            <p:nvPr/>
          </p:nvSpPr>
          <p:spPr>
            <a:xfrm>
              <a:off x="7448610" y="3694896"/>
              <a:ext cx="4743450" cy="3163570"/>
            </a:xfrm>
            <a:custGeom>
              <a:avLst/>
              <a:gdLst/>
              <a:ahLst/>
              <a:cxnLst/>
              <a:rect l="0" t="0" r="r" b="b"/>
              <a:pathLst>
                <a:path w="4743450" h="3163570">
                  <a:moveTo>
                    <a:pt x="4743388" y="0"/>
                  </a:moveTo>
                  <a:lnTo>
                    <a:pt x="0" y="3163101"/>
                  </a:lnTo>
                </a:path>
              </a:pathLst>
            </a:custGeom>
            <a:ln w="9525">
              <a:solidFill>
                <a:srgbClr val="5FCAEE"/>
              </a:solidFill>
            </a:ln>
          </p:spPr>
          <p:txBody>
            <a:bodyPr wrap="square" lIns="0" tIns="0" rIns="0" bIns="0" rtlCol="0"/>
            <a:lstStyle/>
            <a:p>
              <a:endParaRPr lang="en-US" dirty="0"/>
            </a:p>
          </p:txBody>
        </p:sp>
        <p:sp>
          <p:nvSpPr>
            <p:cNvPr id="6" name="object 6">
              <a:extLst>
                <a:ext uri="{453EAB13-526D-4B45-93D9-988F50A9A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37F43F-62BB-4306-96DA-D11E01D8DF2F}"/>
                </a:ext>
              </a:extLst>
            </p:cNvPr>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lang="en-US" dirty="0"/>
            </a:p>
          </p:txBody>
        </p:sp>
        <p:sp>
          <p:nvSpPr>
            <p:cNvPr id="7" name="object 7">
              <a:extLst>
                <a:ext uri="{2A4725A8-6F88-4DAF-B48D-182A6B373A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709249-1B6B-49BB-9E80-0F4BB4671B8B}"/>
                </a:ext>
              </a:extLst>
            </p:cNvPr>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lang="en-US" dirty="0"/>
            </a:p>
          </p:txBody>
        </p:sp>
        <p:sp>
          <p:nvSpPr>
            <p:cNvPr id="8" name="object 8">
              <a:extLst>
                <a:ext uri="{714A41EC-63B1-41F7-B197-02938865FE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2E72D5-324F-434B-9CAF-B6FA2257AB63}"/>
                </a:ext>
              </a:extLst>
            </p:cNvPr>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lang="en-US" dirty="0"/>
            </a:p>
          </p:txBody>
        </p:sp>
        <p:sp>
          <p:nvSpPr>
            <p:cNvPr id="9" name="object 9">
              <a:extLst>
                <a:ext uri="{E7AD883E-6D62-4D6B-BE71-C220CEDD82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13F38E-A625-453A-B205-FC29F4DCC1B0}"/>
                </a:ext>
              </a:extLst>
            </p:cNvPr>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lang="en-US" dirty="0"/>
            </a:p>
          </p:txBody>
        </p:sp>
        <p:sp>
          <p:nvSpPr>
            <p:cNvPr id="10" name="object 10">
              <a:extLst>
                <a:ext uri="{270F93FD-F88B-477E-980B-247443439B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3870AA-482F-46CC-BC58-C3EEEF03CCED}"/>
                </a:ext>
              </a:extLst>
            </p:cNvPr>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lang="en-US" dirty="0"/>
            </a:p>
          </p:txBody>
        </p:sp>
        <p:sp>
          <p:nvSpPr>
            <p:cNvPr id="11" name="object 11">
              <a:extLst>
                <a:ext uri="{D7D63A62-1B61-4D86-8A3B-D56062B03A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C9DBD1-CD3B-4469-97F8-E9CAA7BE7F79}"/>
                </a:ext>
              </a:extLst>
            </p:cNvPr>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lang="en-US" dirty="0"/>
            </a:p>
          </p:txBody>
        </p:sp>
        <p:sp>
          <p:nvSpPr>
            <p:cNvPr id="12" name="object 12">
              <a:extLst>
                <a:ext uri="{9FE5CED5-8AB0-4D77-B82D-EB5010C394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A72273-F04E-4B59-9566-5B3469B8D4C1}"/>
                </a:ext>
              </a:extLst>
            </p:cNvPr>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lang="en-US" dirty="0"/>
            </a:p>
          </p:txBody>
        </p:sp>
      </p:grpSp>
      <p:sp>
        <p:nvSpPr>
          <p:cNvPr id="13" name="object 13">
            <a:extLst>
              <a:ext uri="{08D13BC0-F302-44AB-A065-3033A730C3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7F56EC-D290-432B-BFE9-E36888445D4D}"/>
              </a:ext>
            </a:extLst>
          </p:cNvPr>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lang="en-US" dirty="0"/>
          </a:p>
        </p:txBody>
      </p:sp>
      <p:sp>
        <p:nvSpPr>
          <p:cNvPr id="14" name="object 14">
            <a:extLst>
              <a:ext uri="{CCA673B3-8DA9-4764-8F2E-391081D1BB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4C7C8E-683C-4900-B5A8-675348090829}"/>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rPr>
              <a:t>3/21/202</a:t>
            </a:r>
            <a:r>
              <a:rPr lang="en-US" sz="1100" spc="10" dirty="0">
                <a:solidFill>
                  <a:srgbClr val="2D83C3"/>
                </a:solidFill>
                <a:latin typeface="Trebuchet MS"/>
              </a:rPr>
              <a:t>4</a:t>
            </a:r>
            <a:r>
              <a:rPr lang="en-US" sz="1100" dirty="0">
                <a:solidFill>
                  <a:srgbClr val="2D83C3"/>
                </a:solidFill>
                <a:latin typeface="Trebuchet MS"/>
              </a:rPr>
              <a:t> </a:t>
            </a:r>
            <a:r>
              <a:rPr lang="en-US" sz="1100" spc="130" dirty="0">
                <a:solidFill>
                  <a:srgbClr val="2D83C3"/>
                </a:solidFill>
                <a:latin typeface="Trebuchet MS"/>
              </a:rPr>
              <a:t> </a:t>
            </a:r>
            <a:r>
              <a:rPr lang="en-US" sz="1100" b="1" spc="50" dirty="0">
                <a:solidFill>
                  <a:srgbClr val="2D83C3"/>
                </a:solidFill>
                <a:latin typeface="Trebuchet MS"/>
              </a:rPr>
              <a:t>A</a:t>
            </a:r>
            <a:r>
              <a:rPr lang="en-US" sz="1100" b="1" spc="15" dirty="0">
                <a:solidFill>
                  <a:srgbClr val="2D83C3"/>
                </a:solidFill>
                <a:latin typeface="Trebuchet MS"/>
              </a:rPr>
              <a:t>nnu</a:t>
            </a:r>
            <a:r>
              <a:rPr lang="en-US" sz="1100" b="1" spc="10" dirty="0">
                <a:solidFill>
                  <a:srgbClr val="2D83C3"/>
                </a:solidFill>
                <a:latin typeface="Trebuchet MS"/>
              </a:rPr>
              <a:t>al</a:t>
            </a:r>
            <a:r>
              <a:rPr lang="en-US" sz="1100" b="1" spc="-140" dirty="0">
                <a:solidFill>
                  <a:srgbClr val="2D83C3"/>
                </a:solidFill>
                <a:latin typeface="Trebuchet MS"/>
              </a:rPr>
              <a:t> </a:t>
            </a:r>
            <a:r>
              <a:rPr lang="en-US" sz="1100" b="1" dirty="0">
                <a:solidFill>
                  <a:srgbClr val="2D83C3"/>
                </a:solidFill>
                <a:latin typeface="Trebuchet MS"/>
              </a:rPr>
              <a:t>R</a:t>
            </a:r>
            <a:r>
              <a:rPr lang="en-US" sz="1100" b="1" spc="35" dirty="0">
                <a:solidFill>
                  <a:srgbClr val="2D83C3"/>
                </a:solidFill>
                <a:latin typeface="Trebuchet MS"/>
              </a:rPr>
              <a:t>e</a:t>
            </a:r>
            <a:r>
              <a:rPr lang="en-US" sz="1100" b="1" spc="90" dirty="0">
                <a:solidFill>
                  <a:srgbClr val="2D83C3"/>
                </a:solidFill>
                <a:latin typeface="Trebuchet MS"/>
              </a:rPr>
              <a:t>v</a:t>
            </a:r>
            <a:r>
              <a:rPr lang="en-US" sz="1100" b="1" spc="-35" dirty="0">
                <a:solidFill>
                  <a:srgbClr val="2D83C3"/>
                </a:solidFill>
                <a:latin typeface="Trebuchet MS"/>
              </a:rPr>
              <a:t>i</a:t>
            </a:r>
            <a:r>
              <a:rPr lang="en-US" sz="1100" b="1" spc="35" dirty="0">
                <a:solidFill>
                  <a:srgbClr val="2D83C3"/>
                </a:solidFill>
                <a:latin typeface="Trebuchet MS"/>
              </a:rPr>
              <a:t>e</a:t>
            </a:r>
            <a:r>
              <a:rPr lang="en-US" sz="1100" b="1" spc="15" dirty="0">
                <a:solidFill>
                  <a:srgbClr val="2D83C3"/>
                </a:solidFill>
                <a:latin typeface="Trebuchet MS"/>
              </a:rPr>
              <a:t>w</a:t>
            </a:r>
          </a:p>
        </p:txBody>
      </p:sp>
      <p:sp>
        <p:nvSpPr>
          <p:cNvPr id="15" name="object 15">
            <a:extLst>
              <a:ext uri="{DE6A99A2-F058-4FA5-8C67-CD152AE90B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F5D419-0697-471E-AA9C-1D02F5DFAAC7}"/>
              </a:ext>
            </a:extLst>
          </p:cNvPr>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lang="en-US" dirty="0"/>
          </a:p>
        </p:txBody>
      </p:sp>
      <p:sp>
        <p:nvSpPr>
          <p:cNvPr id="16" name="object 16">
            <a:extLst>
              <a:ext uri="{800C6DA9-9A69-4901-AB63-22F3DBA3D2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4ACCFE-09C3-4F68-A6D8-6314C69A44EB}"/>
              </a:ext>
            </a:extLst>
          </p:cNvPr>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lang="en-US" dirty="0"/>
          </a:p>
        </p:txBody>
      </p:sp>
      <p:pic>
        <p:nvPicPr>
          <p:cNvPr id="17" name="object 17">
            <a:extLst>
              <a:ext uri="{D4A05C67-8748-479D-9461-12A694712A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9B86C5-0507-4E52-A6B0-9F644A215835}"/>
              </a:ext>
            </a:extLst>
          </p:cNvPr>
          <p:cNvPicPr/>
          <p:nvPr/>
        </p:nvPicPr>
        <p:blipFill>
          <a:blip r:embed="rId2"/>
          <a:stretch>
            <a:fillRect/>
          </a:stretch>
        </p:blipFill>
        <p:spPr>
          <a:xfrm>
            <a:off x="10687050" y="6134100"/>
            <a:ext cx="247650" cy="247650"/>
          </a:xfrm>
          <a:prstGeom prst="rect">
            <a:avLst/>
          </a:prstGeom>
          <a:noFill/>
        </p:spPr>
      </p:pic>
      <p:grpSp>
        <p:nvGrpSpPr>
          <p:cNvPr id="18" name="object 18">
            <a:extLst>
              <a:ext uri="{7A7B4D28-2FB7-43E0-9E91-0B4D6EC47A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7EF8F8-5427-4ADF-A01E-5247015F7F62}"/>
              </a:ext>
            </a:extLst>
          </p:cNvPr>
          <p:cNvGrpSpPr/>
          <p:nvPr/>
        </p:nvGrpSpPr>
        <p:grpSpPr>
          <a:xfrm>
            <a:off x="47625" y="3819523"/>
            <a:ext cx="4124325" cy="3009900"/>
            <a:chOff x="47625" y="3819523"/>
            <a:chExt cx="4124325" cy="3009900"/>
          </a:xfrm>
        </p:grpSpPr>
        <p:pic>
          <p:nvPicPr>
            <p:cNvPr id="19" name="object 19">
              <a:extLst>
                <a:ext uri="{597E783A-9A7E-47BA-AB28-E409F02F2C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3A1728-F8A8-43D7-94E8-AEE6763D1B71}"/>
                </a:ext>
              </a:extLst>
            </p:cNvPr>
            <p:cNvPicPr/>
            <p:nvPr/>
          </p:nvPicPr>
          <p:blipFill>
            <a:blip r:embed="rId3"/>
            <a:stretch>
              <a:fillRect/>
            </a:stretch>
          </p:blipFill>
          <p:spPr>
            <a:xfrm>
              <a:off x="466725" y="6410325"/>
              <a:ext cx="3705225" cy="295275"/>
            </a:xfrm>
            <a:prstGeom prst="rect">
              <a:avLst/>
            </a:prstGeom>
            <a:noFill/>
          </p:spPr>
        </p:pic>
        <p:pic>
          <p:nvPicPr>
            <p:cNvPr id="20" name="object 20">
              <a:extLst>
                <a:ext uri="{F3C819E0-C053-47B7-A595-1C25784FAA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9C41CB-9181-4BD9-A5C1-1752B25E38C0}"/>
                </a:ext>
              </a:extLst>
            </p:cNvPr>
            <p:cNvPicPr/>
            <p:nvPr/>
          </p:nvPicPr>
          <p:blipFill>
            <a:blip r:embed="rId4"/>
            <a:stretch>
              <a:fillRect/>
            </a:stretch>
          </p:blipFill>
          <p:spPr>
            <a:xfrm>
              <a:off x="47625" y="3819523"/>
              <a:ext cx="1733550" cy="3009898"/>
            </a:xfrm>
            <a:prstGeom prst="rect">
              <a:avLst/>
            </a:prstGeom>
            <a:noFill/>
          </p:spPr>
        </p:pic>
      </p:grpSp>
      <p:sp>
        <p:nvSpPr>
          <p:cNvPr id="21" name="object 21">
            <a:extLst>
              <a:ext uri="{2853D8F3-3D74-4B8C-AAD4-081F78BB45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5C551A-9F78-4124-B2A9-229906DAD968}"/>
              </a:ext>
            </a:extLst>
          </p:cNvPr>
          <p:cNvSpPr>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lang="en-US" spc="25" dirty="0"/>
              <a:t>A</a:t>
            </a:r>
            <a:r>
              <a:rPr lang="en-US" spc="-5" dirty="0"/>
              <a:t>G</a:t>
            </a:r>
            <a:r>
              <a:rPr lang="en-US" spc="-35" dirty="0"/>
              <a:t>E</a:t>
            </a:r>
            <a:r>
              <a:rPr lang="en-US" spc="15" dirty="0"/>
              <a:t>N</a:t>
            </a:r>
            <a:r>
              <a:rPr lang="en-US" dirty="0"/>
              <a:t>DA</a:t>
            </a:r>
          </a:p>
        </p:txBody>
      </p:sp>
      <p:sp>
        <p:nvSpPr>
          <p:cNvPr id="22" name="object 22">
            <a:extLst>
              <a:ext uri="{AA6485AC-DF5A-4AF3-B9E0-8EE1922D4A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5C4BCA-8518-4F5E-A206-F00F321C69E9}"/>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C38FF47C-E9B0-4703-8C6F-FBD87D47EC39}" type="slidenum">
              <a:t>3</a:t>
            </a:fld>
            <a:endParaRPr lang="en-US" dirty="0"/>
          </a:p>
        </p:txBody>
      </p:sp>
      <p:sp>
        <p:nvSpPr>
          <p:cNvPr id="23" name="TextBox 22">
            <a:extLst>
              <a:ext uri="{AA0AA3C2-83CA-41BC-96B4-06B05CB063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EE7445-1653-4D16-AD7E-A2F6E55603DB}"/>
              </a:ext>
            </a:extLst>
          </p:cNvPr>
          <p:cNvSpPr txBox="1"/>
          <p:nvPr/>
        </p:nvSpPr>
        <p:spPr>
          <a:xfrm>
            <a:off x="2509807" y="1041533"/>
            <a:ext cx="5029200" cy="4282439"/>
          </a:xfrm>
          <a:prstGeom prst="rect">
            <a:avLst/>
          </a:prstGeom>
          <a:noFill/>
        </p:spPr>
        <p:txBody>
          <a:bodyPr wrap="square" rtlCol="0">
            <a:spAutoFit/>
          </a:bodyPr>
          <a:lstStyle/>
          <a:p>
            <a:pPr algn="l"/>
            <a:endParaRPr/>
          </a:p>
          <a:p>
            <a:pPr algn="l">
              <a:buFont typeface="+mj-lt"/>
              <a:buAutoNum type="arabicPeriod"/>
            </a:pPr>
            <a:r>
              <a:rPr lang="en-US" sz="2800" b="0" i="0" dirty="0">
                <a:solidFill>
                  <a:srgbClr val="0D0D0D"/>
                </a:solidFill>
                <a:latin typeface="Times New Roman"/>
              </a:rPr>
              <a:t>Problem Statement</a:t>
            </a:r>
          </a:p>
          <a:p>
            <a:pPr algn="l">
              <a:buFont typeface="+mj-lt"/>
              <a:buAutoNum type="arabicPeriod"/>
            </a:pPr>
            <a:r>
              <a:rPr lang="en-US" sz="2800" b="0" i="0" dirty="0">
                <a:solidFill>
                  <a:srgbClr val="0D0D0D"/>
                </a:solidFill>
                <a:latin typeface="Times New Roman"/>
              </a:rPr>
              <a:t>Project Overview</a:t>
            </a:r>
          </a:p>
          <a:p>
            <a:pPr algn="l">
              <a:buFont typeface="+mj-lt"/>
              <a:buAutoNum type="arabicPeriod"/>
            </a:pPr>
            <a:r>
              <a:rPr lang="en-US" sz="2800" b="0" i="0" dirty="0">
                <a:solidFill>
                  <a:srgbClr val="0D0D0D"/>
                </a:solidFill>
                <a:latin typeface="Times New Roman"/>
              </a:rPr>
              <a:t>End Users</a:t>
            </a:r>
          </a:p>
          <a:p>
            <a:pPr algn="l">
              <a:buFont typeface="+mj-lt"/>
              <a:buAutoNum type="arabicPeriod"/>
            </a:pPr>
            <a:r>
              <a:rPr lang="en-US" sz="2800" b="0" i="0" dirty="0">
                <a:solidFill>
                  <a:srgbClr val="0D0D0D"/>
                </a:solidFill>
                <a:latin typeface="Times New Roman"/>
              </a:rPr>
              <a:t>Our Solution and Proposition</a:t>
            </a:r>
          </a:p>
          <a:p>
            <a:pPr algn="l">
              <a:buFont typeface="+mj-lt"/>
              <a:buAutoNum type="arabicPeriod"/>
            </a:pPr>
            <a:r>
              <a:rPr lang="en-US" sz="2800" dirty="0">
                <a:solidFill>
                  <a:srgbClr val="0D0D0D"/>
                </a:solidFill>
                <a:latin typeface="Times New Roman"/>
              </a:rPr>
              <a:t>Dataset Description</a:t>
            </a:r>
          </a:p>
          <a:p>
            <a:pPr algn="l">
              <a:buFont typeface="+mj-lt"/>
              <a:buAutoNum type="arabicPeriod"/>
            </a:pPr>
            <a:r>
              <a:rPr lang="en-US" sz="2800" b="0" i="0" dirty="0">
                <a:solidFill>
                  <a:srgbClr val="0D0D0D"/>
                </a:solidFill>
                <a:latin typeface="Times New Roman"/>
              </a:rPr>
              <a:t>Modelling Approach</a:t>
            </a:r>
          </a:p>
          <a:p>
            <a:pPr algn="l">
              <a:buFont typeface="+mj-lt"/>
              <a:buAutoNum type="arabicPeriod"/>
            </a:pPr>
            <a:r>
              <a:rPr lang="en-US" sz="2800" b="0" i="0" dirty="0">
                <a:solidFill>
                  <a:srgbClr val="0D0D0D"/>
                </a:solidFill>
                <a:latin typeface="Times New Roman"/>
              </a:rPr>
              <a:t>Results and </a:t>
            </a:r>
            <a:r>
              <a:rPr lang="en-US" sz="2800" dirty="0">
                <a:solidFill>
                  <a:srgbClr val="0D0D0D"/>
                </a:solidFill>
                <a:latin typeface="Times New Roman"/>
              </a:rPr>
              <a:t>Discussion</a:t>
            </a:r>
          </a:p>
          <a:p>
            <a:pPr algn="l">
              <a:buFont typeface="+mj-lt"/>
              <a:buAutoNum type="arabicPeriod"/>
            </a:pPr>
            <a:r>
              <a:rPr lang="en-US" sz="2800" b="0" i="0" dirty="0">
                <a:solidFill>
                  <a:srgbClr val="0D0D0D"/>
                </a:solidFill>
                <a:latin typeface="Times New Roman"/>
              </a:rPr>
              <a:t>Conclusion</a:t>
            </a:r>
          </a:p>
          <a:p>
            <a:endParaRPr lang="en-IN" sz="2800" dirty="0">
              <a:latin typeface="Times New Roman"/>
            </a:endParaRPr>
          </a:p>
        </p:txBody>
      </p:sp>
    </p:spTree>
    <p:extLst>
      <p:ext uri="{F9B40267-511D-49C2-8381-A300348405D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B549CB85-B603-4047-AE38-863CCAE41B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109032-E8A1-45AE-8B39-15AC0E48E841}"/>
              </a:ext>
            </a:extLst>
          </p:cNvPr>
          <p:cNvGrpSpPr/>
          <p:nvPr/>
        </p:nvGrpSpPr>
        <p:grpSpPr>
          <a:xfrm>
            <a:off x="7991474" y="2933700"/>
            <a:ext cx="2762250" cy="3257550"/>
            <a:chOff x="7991474" y="2933700"/>
            <a:chExt cx="2762250" cy="3257550"/>
          </a:xfrm>
        </p:grpSpPr>
        <p:sp>
          <p:nvSpPr>
            <p:cNvPr id="3" name="object 3">
              <a:extLst>
                <a:ext uri="{F58617B9-A927-4665-A0DD-837523F8B4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1A789C-DD73-4A4A-9BC2-DD1B86B1010A}"/>
                </a:ext>
              </a:extLst>
            </p:cNvPr>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lang="en-US" dirty="0"/>
            </a:p>
          </p:txBody>
        </p:sp>
        <p:sp>
          <p:nvSpPr>
            <p:cNvPr id="4" name="object 4">
              <a:extLst>
                <a:ext uri="{40E53A80-BE1C-4E26-A7A5-22B7639CAE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7085D9-3964-4DEC-8FEC-28A41FC7C5BA}"/>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pic>
          <p:nvPicPr>
            <p:cNvPr id="5" name="object 5">
              <a:extLst>
                <a:ext uri="{6653F64C-6AB4-4672-96E8-2CEA6B0DB4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1C3C6A-5266-4F2C-B72F-02B0FA60094D}"/>
                </a:ext>
              </a:extLst>
            </p:cNvPr>
            <p:cNvPicPr/>
            <p:nvPr/>
          </p:nvPicPr>
          <p:blipFill>
            <a:blip r:embed="rId2"/>
            <a:stretch>
              <a:fillRect/>
            </a:stretch>
          </p:blipFill>
          <p:spPr>
            <a:xfrm>
              <a:off x="7991474" y="2933700"/>
              <a:ext cx="2762250" cy="3257550"/>
            </a:xfrm>
            <a:prstGeom prst="rect">
              <a:avLst/>
            </a:prstGeom>
            <a:noFill/>
          </p:spPr>
        </p:pic>
      </p:grpSp>
      <p:sp>
        <p:nvSpPr>
          <p:cNvPr id="6" name="object 7">
            <a:extLst>
              <a:ext uri="{635D0FA5-B368-4AEF-B4EA-BBFF21890A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073A64-B2B0-4BA6-8F12-A132D0AADE62}"/>
              </a:ext>
            </a:extLst>
          </p:cNvPr>
          <p:cNvSpPr>
            <a:spLocks noGrp="1"/>
          </p:cNvSpPr>
          <p:nvPr>
            <p:ph type="title"/>
          </p:nvPr>
        </p:nvSpPr>
        <p:spPr>
          <a:xfrm>
            <a:off x="834072" y="575055"/>
            <a:ext cx="5636894" cy="1261110"/>
          </a:xfrm>
          <a:prstGeom prst="rect">
            <a:avLst/>
          </a:prstGeom>
        </p:spPr>
        <p:txBody>
          <a:bodyPr vert="horz" wrap="square" lIns="0" tIns="16510" rIns="0" bIns="0" rtlCol="0">
            <a:spAutoFit/>
          </a:bodyPr>
          <a:lstStyle/>
          <a:p>
            <a:pPr marL="12700">
              <a:lnSpc>
                <a:spcPct val="100000"/>
              </a:lnSpc>
              <a:spcBef>
                <a:spcPts val="130"/>
              </a:spcBef>
            </a:pPr>
            <a:r>
              <a:rPr lang="en-US" sz="4250" spc="-20" dirty="0"/>
              <a:t>P</a:t>
            </a:r>
            <a:r>
              <a:rPr lang="en-US" sz="4250" spc="15" dirty="0"/>
              <a:t>ROB</a:t>
            </a:r>
            <a:r>
              <a:rPr lang="en-US" sz="4250" spc="55" dirty="0"/>
              <a:t>L</a:t>
            </a:r>
            <a:r>
              <a:rPr lang="en-US" sz="4250" spc="-20" dirty="0"/>
              <a:t>E</a:t>
            </a:r>
            <a:r>
              <a:rPr lang="en-US" sz="4250" spc="20" dirty="0"/>
              <a:t>M</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p>
        </p:txBody>
      </p:sp>
      <p:pic>
        <p:nvPicPr>
          <p:cNvPr id="7" name="object 8">
            <a:extLst>
              <a:ext uri="{B63C7111-5E77-471F-9202-5A17FBF78E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21C1D8-13D8-44AD-AF47-0C7F3ABD8521}"/>
              </a:ext>
            </a:extLst>
          </p:cNvPr>
          <p:cNvPicPr/>
          <p:nvPr/>
        </p:nvPicPr>
        <p:blipFill>
          <a:blip r:embed="rId3"/>
          <a:stretch>
            <a:fillRect/>
          </a:stretch>
        </p:blipFill>
        <p:spPr>
          <a:xfrm>
            <a:off x="676275" y="6467474"/>
            <a:ext cx="2143125" cy="200025"/>
          </a:xfrm>
          <a:prstGeom prst="rect">
            <a:avLst/>
          </a:prstGeom>
          <a:noFill/>
        </p:spPr>
      </p:pic>
      <p:sp>
        <p:nvSpPr>
          <p:cNvPr id="8" name="object 10">
            <a:extLst>
              <a:ext uri="{A8C79CEE-434E-48A0-92E8-9680C41952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11E14C-8964-4426-9E63-1549FA55138C}"/>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A9BFE68D-874E-4E3D-A0A8-16245E230FEF}" type="slidenum">
              <a:t>4</a:t>
            </a:fld>
            <a:endParaRPr lang="en-US" dirty="0"/>
          </a:p>
        </p:txBody>
      </p:sp>
      <p:sp>
        <p:nvSpPr>
          <p:cNvPr id="9" name="TextBox 10">
            <a:extLst>
              <a:ext uri="{840148FE-3E24-45E2-9C14-D50F02FC72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BAB729-A977-440C-B666-EB3B49541257}"/>
              </a:ext>
            </a:extLst>
          </p:cNvPr>
          <p:cNvSpPr txBox="1"/>
          <p:nvPr/>
        </p:nvSpPr>
        <p:spPr>
          <a:xfrm flipV="1">
            <a:off x="762000" y="2200037"/>
            <a:ext cx="6934200" cy="1958340"/>
          </a:xfrm>
          <a:prstGeom prst="rect">
            <a:avLst/>
          </a:prstGeom>
          <a:noFill/>
        </p:spPr>
        <p:txBody>
          <a:bodyPr rot="10800000" wrap="square" rtlCol="0">
            <a:spAutoFit/>
          </a:bodyPr>
          <a:lstStyle/>
          <a:p>
            <a:endParaRPr/>
          </a:p>
          <a:p>
            <a:r>
              <a:rPr lang="en-US"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255B7A3F-8603-4FFA-A00F-7762C8B9A72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07E4FA3A-8483-4F8F-8349-E171B9601A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DE6FAF-6E11-4E80-8E2D-4DE93337775E}"/>
              </a:ext>
            </a:extLst>
          </p:cNvPr>
          <p:cNvGrpSpPr/>
          <p:nvPr/>
        </p:nvGrpSpPr>
        <p:grpSpPr>
          <a:xfrm>
            <a:off x="8658225" y="2647950"/>
            <a:ext cx="3533775" cy="3810000"/>
            <a:chOff x="8658225" y="2647950"/>
            <a:chExt cx="3533775" cy="3810000"/>
          </a:xfrm>
        </p:grpSpPr>
        <p:sp>
          <p:nvSpPr>
            <p:cNvPr id="3" name="object 3">
              <a:extLst>
                <a:ext uri="{B03C0166-89BB-4F5B-977F-EB56F80B34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F3B4D5-E8CA-4B00-A529-AE9D72147B55}"/>
                </a:ext>
              </a:extLst>
            </p:cNvPr>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lang="en-US" dirty="0"/>
            </a:p>
          </p:txBody>
        </p:sp>
        <p:sp>
          <p:nvSpPr>
            <p:cNvPr id="4" name="object 4">
              <a:extLst>
                <a:ext uri="{4D9CCD46-987B-4D27-8230-C4B9396133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5435D2-2034-4ED9-9745-E47643F013D6}"/>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pic>
          <p:nvPicPr>
            <p:cNvPr id="5" name="object 5">
              <a:extLst>
                <a:ext uri="{222885E9-7339-4598-BD19-FD360C53EE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250B9F-DE14-4760-93CF-8C9135F0FCFE}"/>
                </a:ext>
              </a:extLst>
            </p:cNvPr>
            <p:cNvPicPr/>
            <p:nvPr/>
          </p:nvPicPr>
          <p:blipFill>
            <a:blip r:embed="rId2"/>
            <a:stretch>
              <a:fillRect/>
            </a:stretch>
          </p:blipFill>
          <p:spPr>
            <a:xfrm>
              <a:off x="8658225" y="2647950"/>
              <a:ext cx="3533775" cy="3810000"/>
            </a:xfrm>
            <a:prstGeom prst="rect">
              <a:avLst/>
            </a:prstGeom>
            <a:noFill/>
          </p:spPr>
        </p:pic>
      </p:grpSp>
      <p:sp>
        <p:nvSpPr>
          <p:cNvPr id="6" name="object 7">
            <a:extLst>
              <a:ext uri="{64BC321D-9C23-40FE-B861-44B207F591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EC8423-B4D0-4348-834C-B04E339088CE}"/>
              </a:ext>
            </a:extLst>
          </p:cNvPr>
          <p:cNvSpPr>
            <a:spLocks noGrp="1"/>
          </p:cNvSpPr>
          <p:nvPr>
            <p:ph type="title"/>
          </p:nvPr>
        </p:nvSpPr>
        <p:spPr>
          <a:xfrm>
            <a:off x="739775" y="829627"/>
            <a:ext cx="5263514" cy="638808"/>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a:t>
            </a:r>
            <a:r>
              <a:rPr lang="en-US" sz="4250" spc="-20" dirty="0"/>
              <a:t>OVERVIEW</a:t>
            </a:r>
          </a:p>
        </p:txBody>
      </p:sp>
      <p:pic>
        <p:nvPicPr>
          <p:cNvPr id="7" name="object 8">
            <a:extLst>
              <a:ext uri="{7DB0CFDE-EA3F-4297-A5A6-223CB441A9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24B14E-D952-4CBD-A4FE-ACB2CB8675B3}"/>
              </a:ext>
            </a:extLst>
          </p:cNvPr>
          <p:cNvPicPr/>
          <p:nvPr/>
        </p:nvPicPr>
        <p:blipFill>
          <a:blip r:embed="rId3"/>
          <a:stretch>
            <a:fillRect/>
          </a:stretch>
        </p:blipFill>
        <p:spPr>
          <a:xfrm>
            <a:off x="676275" y="6467474"/>
            <a:ext cx="2143125" cy="200025"/>
          </a:xfrm>
          <a:prstGeom prst="rect">
            <a:avLst/>
          </a:prstGeom>
          <a:noFill/>
        </p:spPr>
      </p:pic>
      <p:sp>
        <p:nvSpPr>
          <p:cNvPr id="8" name="object 10">
            <a:extLst>
              <a:ext uri="{E78524DB-840D-4A38-AAE6-14B97AC3C3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3C66D4-6FBB-4C89-AB66-9BDCF3DC80CE}"/>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8B244A4D-E00E-4595-B42D-709B16B53D2B}" type="slidenum">
              <a:t>5</a:t>
            </a:fld>
            <a:endParaRPr lang="en-US" dirty="0"/>
          </a:p>
        </p:txBody>
      </p:sp>
      <p:sp>
        <p:nvSpPr>
          <p:cNvPr id="9" name="TextBox 13">
            <a:extLst>
              <a:ext uri="{0FFE4807-D00B-4ACA-8676-D7A42910B3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8FAACF-3DF0-4245-AD04-9BA4E0792F89}"/>
              </a:ext>
            </a:extLst>
          </p:cNvPr>
          <p:cNvSpPr txBox="1"/>
          <p:nvPr/>
        </p:nvSpPr>
        <p:spPr>
          <a:xfrm>
            <a:off x="739775" y="1676400"/>
            <a:ext cx="8023224" cy="3291839"/>
          </a:xfrm>
          <a:prstGeom prst="rect">
            <a:avLst/>
          </a:prstGeom>
          <a:noFill/>
        </p:spPr>
        <p:txBody>
          <a:bodyPr wrap="square" rtlCol="0">
            <a:spAutoFit/>
          </a:bodyPr>
          <a:lstStyle/>
          <a:p>
            <a:r>
              <a:rPr lang="en-US" dirty="0"/>
              <a:t>:</a:t>
            </a:r>
          </a:p>
          <a:p>
            <a:endParaRPr lang="en-US" dirty="0"/>
          </a:p>
          <a:p>
            <a:r>
              <a:rPr lang="en-US" dirty="0"/>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a:rPr>
              <a:t>goals</a:t>
            </a:r>
            <a:r>
              <a:rPr lang="en-US"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53EB3263-B61D-4567-A199-D10A249A3BF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97B0B952-6C85-4968-9943-56A44C916F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6594E9-E293-4257-ABD3-A13B8AFA344E}"/>
              </a:ext>
            </a:extLst>
          </p:cNvPr>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lang="en-US" dirty="0"/>
          </a:p>
        </p:txBody>
      </p:sp>
      <p:sp>
        <p:nvSpPr>
          <p:cNvPr id="3" name="object 4">
            <a:extLst>
              <a:ext uri="{FAC860D1-6002-41D0-921C-631367C9EB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E2F70E-1D5D-48C7-95A8-EFA4116D9899}"/>
              </a:ext>
            </a:extLst>
          </p:cNvPr>
          <p:cNvSpPr/>
          <p:nvPr/>
        </p:nvSpPr>
        <p:spPr>
          <a:xfrm>
            <a:off x="9353550" y="5895974"/>
            <a:ext cx="180975" cy="180975"/>
          </a:xfrm>
          <a:custGeom>
            <a:avLst/>
            <a:gdLst/>
            <a:ahLst/>
            <a:cxn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lang="en-US" dirty="0"/>
          </a:p>
        </p:txBody>
      </p:sp>
      <p:sp>
        <p:nvSpPr>
          <p:cNvPr id="4" name="object 5">
            <a:extLst>
              <a:ext uri="{9BC36E58-8E8B-4543-8F96-364886193D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ECD613-3F8E-4305-B009-8546168049E5}"/>
              </a:ext>
            </a:extLst>
          </p:cNvPr>
          <p:cNvSpPr>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p>
        </p:txBody>
      </p:sp>
      <p:pic>
        <p:nvPicPr>
          <p:cNvPr id="5" name="object 6">
            <a:extLst>
              <a:ext uri="{9CFD3365-E90B-4ED8-A602-7E745B0D99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5EB41A-B1EA-48E1-92B3-68741032D06A}"/>
              </a:ext>
            </a:extLst>
          </p:cNvPr>
          <p:cNvPicPr/>
          <p:nvPr/>
        </p:nvPicPr>
        <p:blipFill>
          <a:blip r:embed="rId2"/>
          <a:stretch>
            <a:fillRect/>
          </a:stretch>
        </p:blipFill>
        <p:spPr>
          <a:xfrm>
            <a:off x="723900" y="6172200"/>
            <a:ext cx="2181225" cy="485775"/>
          </a:xfrm>
          <a:prstGeom prst="rect">
            <a:avLst/>
          </a:prstGeom>
          <a:noFill/>
        </p:spPr>
      </p:pic>
      <p:sp>
        <p:nvSpPr>
          <p:cNvPr id="6" name="object 8">
            <a:extLst>
              <a:ext uri="{6DE5BDE0-C0A5-417F-8768-54ECFE04D8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BB9E39-A9DC-494D-8E67-2C712FF49D1B}"/>
              </a:ext>
            </a:extLst>
          </p:cNvPr>
          <p:cNvSpPr>
            <a:spLocks noGrp="1"/>
          </p:cNvSpPr>
          <p:nvPr>
            <p:ph type="sldNum" sz="quarter"/>
          </p:nvPr>
        </p:nvSpPr>
        <p:spPr>
          <a:xfrm>
            <a:off x="11353419" y="6473337"/>
            <a:ext cx="151129" cy="146685"/>
          </a:xfrm>
          <a:prstGeom prst="rect">
            <a:avLst/>
          </a:prstGeom>
        </p:spPr>
        <p:txBody>
          <a:bodyPr vert="horz" wrap="square" lIns="0" tIns="6985" rIns="0" bIns="0" rtlCol="0">
            <a:spAutoFit/>
          </a:bodyPr>
          <a:lstStyle/>
          <a:p>
            <a:pPr marL="38100">
              <a:lnSpc>
                <a:spcPct val="100000"/>
              </a:lnSpc>
              <a:spcBef>
                <a:spcPts val="55"/>
              </a:spcBef>
            </a:pPr>
            <a:fld id="{71A18DD4-3B79-4476-826C-CC63A4A400AB}" type="slidenum">
              <a:t>6</a:t>
            </a:fld>
            <a:endParaRPr lang="en-US" dirty="0"/>
          </a:p>
        </p:txBody>
      </p:sp>
      <p:sp>
        <p:nvSpPr>
          <p:cNvPr id="7" name="TextBox 8">
            <a:extLst>
              <a:ext uri="{E462C802-C151-41DD-970D-BCBD07AC92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834D8E-D010-48F2-B52D-AE6AC9C494C4}"/>
              </a:ext>
            </a:extLst>
          </p:cNvPr>
          <p:cNvSpPr txBox="1"/>
          <p:nvPr/>
        </p:nvSpPr>
        <p:spPr>
          <a:xfrm>
            <a:off x="699452" y="2436135"/>
            <a:ext cx="8278496" cy="1333500"/>
          </a:xfrm>
          <a:prstGeom prst="rect">
            <a:avLst/>
          </a:prstGeom>
          <a:noFill/>
        </p:spPr>
        <p:txBody>
          <a:bodyPr wrap="square" rtlCol="0">
            <a:spAutoFit/>
          </a:bodyPr>
          <a:lstStyle/>
          <a:p>
            <a:pPr marL="285750" indent="-285750">
              <a:buFont typeface="Wingdings"/>
              <a:buChar char=""/>
            </a:pPr>
            <a:endParaRPr/>
          </a:p>
          <a:p>
            <a:pPr marL="285750" indent="-285750">
              <a:buFont typeface="Wingdings"/>
              <a:buChar char=""/>
            </a:pPr>
            <a:r>
              <a:rPr lang="en-US" dirty="0"/>
              <a:t>Managers and Team Leaders</a:t>
            </a:r>
          </a:p>
          <a:p>
            <a:pPr marL="285750" indent="-285750">
              <a:buFont typeface="Wingdings"/>
              <a:buChar char=""/>
            </a:pPr>
            <a:r>
              <a:rPr lang="en-US" dirty="0"/>
              <a:t> HR Professionals</a:t>
            </a:r>
          </a:p>
          <a:p>
            <a:pPr marL="285750" indent="-285750">
              <a:buFont typeface="Wingdings"/>
              <a:buChar char=""/>
            </a:pPr>
            <a:r>
              <a:rPr lang="en-US" dirty="0"/>
              <a:t> Executives</a:t>
            </a:r>
          </a:p>
          <a:p>
            <a:pPr marL="285750" indent="-285750">
              <a:buFont typeface="Wingdings"/>
              <a:buChar char=""/>
            </a:pPr>
            <a:r>
              <a:rPr lang="en-US" dirty="0"/>
              <a:t> Employees</a:t>
            </a:r>
          </a:p>
        </p:txBody>
      </p:sp>
    </p:spTree>
    <p:extLst>
      <p:ext uri="{E187B65F-B403-4B0C-83C3-997CDFBEC1C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702D380E-19DE-466D-A3EE-824E3D7AA6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9691DD-00DB-47E6-AFE0-3AF3B318FC60}"/>
              </a:ext>
            </a:extLst>
          </p:cNvPr>
          <p:cNvPicPr/>
          <p:nvPr/>
        </p:nvPicPr>
        <p:blipFill>
          <a:blip r:embed="rId2"/>
          <a:stretch>
            <a:fillRect/>
          </a:stretch>
        </p:blipFill>
        <p:spPr>
          <a:xfrm>
            <a:off x="0" y="1476375"/>
            <a:ext cx="2695573" cy="3248025"/>
          </a:xfrm>
          <a:prstGeom prst="rect">
            <a:avLst/>
          </a:prstGeom>
          <a:noFill/>
        </p:spPr>
      </p:pic>
      <p:sp>
        <p:nvSpPr>
          <p:cNvPr id="3" name="object 6">
            <a:extLst>
              <a:ext uri="{83E2DB06-C667-4280-907B-636BA13882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BA09FE-74F2-4ED3-85FC-7665E9CF7970}"/>
              </a:ext>
            </a:extLst>
          </p:cNvPr>
          <p:cNvSpPr>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pic>
        <p:nvPicPr>
          <p:cNvPr id="4" name="object 7">
            <a:extLst>
              <a:ext uri="{9EB23039-33C8-4AAB-9D7C-6C0F17FBC4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0B46A5-ED6A-496A-A18C-9194164F4763}"/>
              </a:ext>
            </a:extLst>
          </p:cNvPr>
          <p:cNvPicPr/>
          <p:nvPr/>
        </p:nvPicPr>
        <p:blipFill>
          <a:blip r:embed="rId3"/>
          <a:stretch>
            <a:fillRect/>
          </a:stretch>
        </p:blipFill>
        <p:spPr>
          <a:xfrm>
            <a:off x="676275" y="6467474"/>
            <a:ext cx="2143125" cy="200025"/>
          </a:xfrm>
          <a:prstGeom prst="rect">
            <a:avLst/>
          </a:prstGeom>
          <a:noFill/>
        </p:spPr>
      </p:pic>
      <p:sp>
        <p:nvSpPr>
          <p:cNvPr id="5" name="object 9">
            <a:extLst>
              <a:ext uri="{AD0044F9-DDD1-4DCB-A7C0-A5C903954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73F72D-A1DF-488E-BD17-DC2846581191}"/>
              </a:ext>
            </a:extLst>
          </p:cNvPr>
          <p:cNvSpPr>
            <a:spLocks noGrp="1"/>
          </p:cNvSpPr>
          <p:nvPr>
            <p:ph type="sldNum" sz="quarter"/>
          </p:nvPr>
        </p:nvSpPr>
        <p:spPr>
          <a:prstGeom prst="rect">
            <a:avLst/>
          </a:prstGeom>
        </p:spPr>
        <p:txBody>
          <a:bodyPr vert="horz" wrap="square" lIns="0" tIns="6985" rIns="0" bIns="0" rtlCol="0">
            <a:spAutoFit/>
          </a:bodyPr>
          <a:lstStyle/>
          <a:p>
            <a:pPr marL="38100">
              <a:lnSpc>
                <a:spcPct val="100000"/>
              </a:lnSpc>
              <a:spcBef>
                <a:spcPts val="55"/>
              </a:spcBef>
            </a:pPr>
            <a:fld id="{3EB9C1C5-E37D-4553-A765-AB47538FEAAC}" type="slidenum">
              <a:t>7</a:t>
            </a:fld>
            <a:endParaRPr lang="en-US" dirty="0"/>
          </a:p>
        </p:txBody>
      </p:sp>
      <p:sp>
        <p:nvSpPr>
          <p:cNvPr id="6" name="TextBox 9">
            <a:extLst>
              <a:ext uri="{98671E3D-A8FC-4136-B980-E24BF204DE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C4AF37-4AE7-4082-9ABB-18278D28995D}"/>
              </a:ext>
            </a:extLst>
          </p:cNvPr>
          <p:cNvSpPr txBox="1"/>
          <p:nvPr/>
        </p:nvSpPr>
        <p:spPr>
          <a:xfrm>
            <a:off x="3124200" y="1600200"/>
            <a:ext cx="6934198" cy="2225041"/>
          </a:xfrm>
          <a:prstGeom prst="rect">
            <a:avLst/>
          </a:prstGeom>
          <a:noFill/>
        </p:spPr>
        <p:txBody>
          <a:bodyPr wrap="square" rtlCol="0">
            <a:spAutoFit/>
          </a:bodyPr>
          <a:lstStyle/>
          <a:p>
            <a:endParaRPr/>
          </a:p>
          <a:p>
            <a:endParaRPr/>
          </a:p>
          <a:p>
            <a:r>
              <a:rPr lang="en-US"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2E1386A4-7EA9-47F6-82E2-E52C5C7C954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082C0A9F-6434-4354-8569-AEE5CB6D00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9F5E41-0A60-4BEF-9E2B-02680E112A9C}"/>
              </a:ext>
            </a:extLst>
          </p:cNvPr>
          <p:cNvSpPr>
            <a:spLocks noGrp="1"/>
          </p:cNvSpPr>
          <p:nvPr>
            <p:ph type="title"/>
          </p:nvPr>
        </p:nvSpPr>
        <p:spPr>
          <a:xfrm>
            <a:off x="755331" y="385444"/>
            <a:ext cx="10681334" cy="2971800"/>
          </a:xfrm>
        </p:spPr>
        <p:txBody>
          <a:bodyPr rtlCol="0"/>
          <a:lstStyle/>
          <a:p>
            <a:r>
              <a:rPr lang="en-US" dirty="0"/>
              <a:t>Dataset Description</a:t>
            </a:r>
            <a:br>
              <a:rPr lang="en-US" dirty="0"/>
            </a:br>
            <a:br>
              <a:rPr lang="en-US"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latin typeface="Trebuchet MS"/>
              </a:rPr>
            </a:br>
            <a:endParaRPr lang="en-IN" sz="2000" b="0" dirty="0">
              <a:latin typeface="Trebuchet MS"/>
            </a:endParaRPr>
          </a:p>
        </p:txBody>
      </p:sp>
    </p:spTree>
    <p:extLst>
      <p:ext uri="{FCC23168-6DBA-4DEA-BCFF-F09156A1A96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2">
            <a:extLst>
              <a:ext uri="{8F396813-5EDC-4D75-B2C0-76C0F946A6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1DEBC-982D-4F2F-80CB-5C7A740F6D38}"/>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US" sz="1100" spc="20" dirty="0">
                <a:solidFill>
                  <a:srgbClr val="2D83C3"/>
                </a:solidFill>
                <a:latin typeface="Trebuchet MS"/>
              </a:rPr>
              <a:t>3/21/202</a:t>
            </a:r>
            <a:r>
              <a:rPr lang="en-US" sz="1100" spc="10" dirty="0">
                <a:solidFill>
                  <a:srgbClr val="2D83C3"/>
                </a:solidFill>
                <a:latin typeface="Trebuchet MS"/>
              </a:rPr>
              <a:t>4</a:t>
            </a:r>
            <a:r>
              <a:rPr lang="en-US" sz="1100" dirty="0">
                <a:solidFill>
                  <a:srgbClr val="2D83C3"/>
                </a:solidFill>
                <a:latin typeface="Trebuchet MS"/>
              </a:rPr>
              <a:t> </a:t>
            </a:r>
            <a:r>
              <a:rPr lang="en-US" sz="1100" spc="130" dirty="0">
                <a:solidFill>
                  <a:srgbClr val="2D83C3"/>
                </a:solidFill>
                <a:latin typeface="Trebuchet MS"/>
              </a:rPr>
              <a:t> </a:t>
            </a:r>
            <a:r>
              <a:rPr lang="en-US" sz="1100" b="1" spc="50" dirty="0">
                <a:solidFill>
                  <a:srgbClr val="2D83C3"/>
                </a:solidFill>
                <a:latin typeface="Trebuchet MS"/>
              </a:rPr>
              <a:t>A</a:t>
            </a:r>
            <a:r>
              <a:rPr lang="en-US" sz="1100" b="1" spc="15" dirty="0">
                <a:solidFill>
                  <a:srgbClr val="2D83C3"/>
                </a:solidFill>
                <a:latin typeface="Trebuchet MS"/>
              </a:rPr>
              <a:t>nnu</a:t>
            </a:r>
            <a:r>
              <a:rPr lang="en-US" sz="1100" b="1" spc="10" dirty="0">
                <a:solidFill>
                  <a:srgbClr val="2D83C3"/>
                </a:solidFill>
                <a:latin typeface="Trebuchet MS"/>
              </a:rPr>
              <a:t>al</a:t>
            </a:r>
            <a:r>
              <a:rPr lang="en-US" sz="1100" b="1" spc="-140" dirty="0">
                <a:solidFill>
                  <a:srgbClr val="2D83C3"/>
                </a:solidFill>
                <a:latin typeface="Trebuchet MS"/>
              </a:rPr>
              <a:t> </a:t>
            </a:r>
            <a:r>
              <a:rPr lang="en-US" sz="1100" b="1" dirty="0">
                <a:solidFill>
                  <a:srgbClr val="2D83C3"/>
                </a:solidFill>
                <a:latin typeface="Trebuchet MS"/>
              </a:rPr>
              <a:t>R</a:t>
            </a:r>
            <a:r>
              <a:rPr lang="en-US" sz="1100" b="1" spc="35" dirty="0">
                <a:solidFill>
                  <a:srgbClr val="2D83C3"/>
                </a:solidFill>
                <a:latin typeface="Trebuchet MS"/>
              </a:rPr>
              <a:t>e</a:t>
            </a:r>
            <a:r>
              <a:rPr lang="en-US" sz="1100" b="1" spc="90" dirty="0">
                <a:solidFill>
                  <a:srgbClr val="2D83C3"/>
                </a:solidFill>
                <a:latin typeface="Trebuchet MS"/>
              </a:rPr>
              <a:t>v</a:t>
            </a:r>
            <a:r>
              <a:rPr lang="en-US" sz="1100" b="1" spc="-35" dirty="0">
                <a:solidFill>
                  <a:srgbClr val="2D83C3"/>
                </a:solidFill>
                <a:latin typeface="Trebuchet MS"/>
              </a:rPr>
              <a:t>i</a:t>
            </a:r>
            <a:r>
              <a:rPr lang="en-US" sz="1100" b="1" spc="35" dirty="0">
                <a:solidFill>
                  <a:srgbClr val="2D83C3"/>
                </a:solidFill>
                <a:latin typeface="Trebuchet MS"/>
              </a:rPr>
              <a:t>e</a:t>
            </a:r>
            <a:r>
              <a:rPr lang="en-US" sz="1100" b="1" spc="15" dirty="0">
                <a:solidFill>
                  <a:srgbClr val="2D83C3"/>
                </a:solidFill>
                <a:latin typeface="Trebuchet MS"/>
              </a:rPr>
              <a:t>w</a:t>
            </a:r>
          </a:p>
        </p:txBody>
      </p:sp>
      <p:sp>
        <p:nvSpPr>
          <p:cNvPr id="3" name="object 5">
            <a:extLst>
              <a:ext uri="{2354C33F-57FA-4FF2-8B67-A94D4C01E6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B20191-2C35-45C5-B8F9-766DDEE13F72}"/>
              </a:ext>
            </a:extLst>
          </p:cNvPr>
          <p:cNvSpPr/>
          <p:nvPr/>
        </p:nvSpPr>
        <p:spPr>
          <a:xfrm flipH="1">
            <a:off x="2533650" y="1891261"/>
            <a:ext cx="7162800" cy="3833814"/>
          </a:xfrm>
          <a:custGeom>
            <a:avLst/>
            <a:gdLst/>
            <a:ahLst/>
            <a:cxn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latin typeface="+mn-lt"/>
              </a:rPr>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latin typeface="+mn-lt"/>
              </a:rPr>
              <a:t>Dynamic Dashboards</a:t>
            </a:r>
            <a:r>
              <a:rPr lang="en-US" sz="1800" dirty="0"/>
              <a:t>: The sheet includes interactive dashboards with real-time filtering options, allowing quick comparisons and insights into individual and team performance trends.</a:t>
            </a:r>
          </a:p>
        </p:txBody>
      </p:sp>
      <p:pic>
        <p:nvPicPr>
          <p:cNvPr id="4" name="object 6">
            <a:extLst>
              <a:ext uri="{E320F99E-0737-4EDE-B5CB-77D09C0A09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FA2B15-746D-49C8-AAB3-D84E167861B8}"/>
              </a:ext>
            </a:extLst>
          </p:cNvPr>
          <p:cNvPicPr/>
          <p:nvPr/>
        </p:nvPicPr>
        <p:blipFill>
          <a:blip r:embed="rId2"/>
          <a:stretch>
            <a:fillRect/>
          </a:stretch>
        </p:blipFill>
        <p:spPr>
          <a:xfrm>
            <a:off x="66675" y="3597351"/>
            <a:ext cx="2466975" cy="3203497"/>
          </a:xfrm>
          <a:prstGeom prst="rect">
            <a:avLst/>
          </a:prstGeom>
          <a:noFill/>
        </p:spPr>
      </p:pic>
      <p:sp>
        <p:nvSpPr>
          <p:cNvPr id="5" name="object 7">
            <a:extLst>
              <a:ext uri="{744F79B0-28C6-4EAD-8924-B75D6D5AF5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4DFF69-486D-4F69-9C36-0B2F439E4E19}"/>
              </a:ext>
            </a:extLst>
          </p:cNvPr>
          <p:cNvSpPr>
            <a:spLocks noGrp="1"/>
          </p:cNvSpPr>
          <p:nvPr>
            <p:ph type="title"/>
          </p:nvPr>
        </p:nvSpPr>
        <p:spPr>
          <a:xfrm>
            <a:off x="755331" y="385444"/>
            <a:ext cx="10681334" cy="758190"/>
          </a:xfrm>
        </p:spPr>
        <p:txBody>
          <a:bodyPr vert="horz" wrap="square" lIns="0" tIns="16510" rIns="0" bIns="0" rtlCol="0">
            <a:spAutoFit/>
          </a:bodyPr>
          <a:lstStyle/>
          <a:p>
            <a:r>
              <a:rPr lang="en-US" dirty="0"/>
              <a:t>THE "WOW" IN OUR SOLUTION</a:t>
            </a:r>
          </a:p>
        </p:txBody>
      </p:sp>
      <p:sp>
        <p:nvSpPr>
          <p:cNvPr id="6" name="object 8">
            <a:extLst>
              <a:ext uri="{075AD1AA-5731-4552-A9E9-683AE4BEAE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E9B8D7-A0FA-4FDB-B228-BE911414CAC4}"/>
              </a:ext>
            </a:extLst>
          </p:cNvPr>
          <p:cNvSpPr txBox="1"/>
          <p:nvPr/>
        </p:nvSpPr>
        <p:spPr>
          <a:xfrm>
            <a:off x="11277216" y="6473337"/>
            <a:ext cx="228600" cy="191770"/>
          </a:xfrm>
          <a:prstGeom prst="rect">
            <a:avLst/>
          </a:prstGeom>
        </p:spPr>
        <p:txBody>
          <a:bodyPr vert="horz" wrap="square" lIns="0" tIns="6985" rIns="0" bIns="0" rtlCol="0">
            <a:spAutoFit/>
          </a:bodyPr>
          <a:lstStyle/>
          <a:p>
            <a:pPr marL="38100">
              <a:lnSpc>
                <a:spcPct val="100000"/>
              </a:lnSpc>
              <a:spcBef>
                <a:spcPts val="55"/>
              </a:spcBef>
            </a:pPr>
            <a:fld id="{DF3C6659-1CFE-44CC-8E95-21B0A851FC09}" type="slidenum">
              <a:t>9</a:t>
            </a:fld>
            <a:endParaRPr lang="en-US" dirty="0"/>
          </a:p>
        </p:txBody>
      </p:sp>
      <p:sp>
        <p:nvSpPr>
          <p:cNvPr id="7" name="TextBox 8">
            <a:extLst>
              <a:ext uri="{7D573BFF-EE29-4A24-856A-50D48ACD04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087F0B-5558-4ED0-BFF2-93BCCBA5CE99}"/>
              </a:ext>
            </a:extLst>
          </p:cNvPr>
          <p:cNvSpPr txBox="1"/>
          <p:nvPr/>
        </p:nvSpPr>
        <p:spPr>
          <a:xfrm>
            <a:off x="2438400" y="2427266"/>
            <a:ext cx="8534017" cy="954107"/>
          </a:xfrm>
          <a:prstGeom prst="rect">
            <a:avLst/>
          </a:prstGeom>
          <a:noFill/>
        </p:spPr>
        <p:txBody>
          <a:bodyPr wrap="square" rtlCol="0">
            <a:spAutoFit/>
          </a:bodyPr>
          <a:lstStyle/>
          <a:p>
            <a:pPr algn="l">
              <a:buFont typeface="Arial"/>
              <a:buChar char="•"/>
            </a:pPr>
            <a:endParaRPr/>
          </a:p>
          <a:p>
            <a:endParaRPr lang="en-IN" sz="2800" dirty="0">
              <a:latin typeface="Times New Roman"/>
            </a:endParaRPr>
          </a:p>
        </p:txBody>
      </p:sp>
    </p:spTree>
    <p:extLst>
      <p:ext uri="{7B5F8037-4D65-4C28-BD15-37699351547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6174770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PROBLEMSTATEMENT</vt:lpstr>
      <vt:lpstr>PROJECTOVERVIEW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vinisha v</cp:lastModifiedBy>
  <cp:revision>2</cp:revision>
  <dcterms:created xsi:type="dcterms:W3CDTF">2024-09-06T10:39:17Z</dcterms:created>
  <dcterms:modified xsi:type="dcterms:W3CDTF">2024-09-10T03:37:47Z</dcterms:modified>
</cp:coreProperties>
</file>